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embeddedFontLst>
    <p:embeddedFont>
      <p:font typeface="BeeskneesCTT" panose="020B0604020202020204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1E188-2B47-4255-AD82-BB8C52D40A3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931AD1B-214C-4C4E-B019-66B99B71D97A}">
      <dgm:prSet phldrT="[Текст]"/>
      <dgm:spPr>
        <a:solidFill>
          <a:srgbClr val="FFC00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Правило</a:t>
          </a:r>
          <a:endParaRPr lang="ru-RU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7CF867-2ED1-45F3-A6D8-7188D7AC308B}" type="parTrans" cxnId="{6BE73C6E-6E49-45E5-8F27-1F20B5D1102C}">
      <dgm:prSet/>
      <dgm:spPr/>
      <dgm:t>
        <a:bodyPr/>
        <a:lstStyle/>
        <a:p>
          <a:pPr algn="ctr"/>
          <a:endParaRPr lang="ru-RU"/>
        </a:p>
      </dgm:t>
    </dgm:pt>
    <dgm:pt modelId="{ACDB5155-CBAB-4BA0-862D-71B59E01EA5C}" type="sibTrans" cxnId="{6BE73C6E-6E49-45E5-8F27-1F20B5D1102C}">
      <dgm:prSet/>
      <dgm:spPr/>
      <dgm:t>
        <a:bodyPr/>
        <a:lstStyle/>
        <a:p>
          <a:pPr algn="ctr"/>
          <a:endParaRPr lang="ru-RU"/>
        </a:p>
      </dgm:t>
    </dgm:pt>
    <dgm:pt modelId="{7D5BC90F-C200-4E79-8593-C075C959C00E}">
      <dgm:prSet phldrT="[Текст]"/>
      <dgm:spPr>
        <a:solidFill>
          <a:srgbClr val="FFFF0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Тренажёр</a:t>
          </a:r>
          <a:endParaRPr lang="ru-RU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F42810-4761-4A7D-A289-AE1F56C4BF14}" type="parTrans" cxnId="{FFBAFFFD-2E5D-4F67-A19E-C0E2FE466A74}">
      <dgm:prSet/>
      <dgm:spPr/>
      <dgm:t>
        <a:bodyPr/>
        <a:lstStyle/>
        <a:p>
          <a:pPr algn="ctr"/>
          <a:endParaRPr lang="ru-RU"/>
        </a:p>
      </dgm:t>
    </dgm:pt>
    <dgm:pt modelId="{4280B001-878B-4615-AE59-28BA75D0D715}" type="sibTrans" cxnId="{FFBAFFFD-2E5D-4F67-A19E-C0E2FE466A74}">
      <dgm:prSet/>
      <dgm:spPr/>
      <dgm:t>
        <a:bodyPr/>
        <a:lstStyle/>
        <a:p>
          <a:pPr algn="ctr"/>
          <a:endParaRPr lang="ru-RU"/>
        </a:p>
      </dgm:t>
    </dgm:pt>
    <dgm:pt modelId="{95AECE79-9449-4A94-A0BD-5294A4EA9626}">
      <dgm:prSet phldrT="[Текст]"/>
      <dgm:spPr>
        <a:solidFill>
          <a:srgbClr val="FFFF0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Тренажёр</a:t>
          </a:r>
          <a:endParaRPr lang="ru-RU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6A1660-3B5B-4CBC-B291-5FC4F98860AE}" type="parTrans" cxnId="{3CD168A3-BC8A-4DA1-A88A-6FF06AB5864E}">
      <dgm:prSet/>
      <dgm:spPr/>
      <dgm:t>
        <a:bodyPr/>
        <a:lstStyle/>
        <a:p>
          <a:pPr algn="ctr"/>
          <a:endParaRPr lang="ru-RU"/>
        </a:p>
      </dgm:t>
    </dgm:pt>
    <dgm:pt modelId="{79CE9381-AFF9-458E-8566-4159E7E48B59}" type="sibTrans" cxnId="{3CD168A3-BC8A-4DA1-A88A-6FF06AB5864E}">
      <dgm:prSet/>
      <dgm:spPr/>
      <dgm:t>
        <a:bodyPr/>
        <a:lstStyle/>
        <a:p>
          <a:pPr algn="ctr"/>
          <a:endParaRPr lang="ru-RU"/>
        </a:p>
      </dgm:t>
    </dgm:pt>
    <dgm:pt modelId="{0FF93B6A-0C71-4469-836D-61EB445B7932}" type="pres">
      <dgm:prSet presAssocID="{0D01E188-2B47-4255-AD82-BB8C52D40A30}" presName="linearFlow" presStyleCnt="0">
        <dgm:presLayoutVars>
          <dgm:dir/>
          <dgm:resizeHandles val="exact"/>
        </dgm:presLayoutVars>
      </dgm:prSet>
      <dgm:spPr/>
    </dgm:pt>
    <dgm:pt modelId="{673CAB37-24E9-4739-958F-6875D3D9F628}" type="pres">
      <dgm:prSet presAssocID="{D931AD1B-214C-4C4E-B019-66B99B71D97A}" presName="composite" presStyleCnt="0"/>
      <dgm:spPr/>
    </dgm:pt>
    <dgm:pt modelId="{280685A1-CC24-4813-8598-98D60C3ED2E5}" type="pres">
      <dgm:prSet presAssocID="{D931AD1B-214C-4C4E-B019-66B99B71D97A}" presName="imgShp" presStyleLbl="fgImgPlace1" presStyleIdx="0" presStyleCnt="3"/>
      <dgm:spPr>
        <a:solidFill>
          <a:srgbClr val="FFFF00"/>
        </a:solidFill>
        <a:ln>
          <a:solidFill>
            <a:schemeClr val="accent6">
              <a:lumMod val="75000"/>
            </a:schemeClr>
          </a:solidFill>
        </a:ln>
      </dgm:spPr>
    </dgm:pt>
    <dgm:pt modelId="{0DEB8242-8243-4CF0-BB08-D8211F3992F1}" type="pres">
      <dgm:prSet presAssocID="{D931AD1B-214C-4C4E-B019-66B99B71D97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29F6D-5FD4-482E-AC30-68FDBBB30607}" type="pres">
      <dgm:prSet presAssocID="{ACDB5155-CBAB-4BA0-862D-71B59E01EA5C}" presName="spacing" presStyleCnt="0"/>
      <dgm:spPr/>
    </dgm:pt>
    <dgm:pt modelId="{28559655-4F5A-4797-907F-31375107A459}" type="pres">
      <dgm:prSet presAssocID="{7D5BC90F-C200-4E79-8593-C075C959C00E}" presName="composite" presStyleCnt="0"/>
      <dgm:spPr/>
    </dgm:pt>
    <dgm:pt modelId="{6D44C1F3-AA92-4975-A2DC-6AB6F7FC5480}" type="pres">
      <dgm:prSet presAssocID="{7D5BC90F-C200-4E79-8593-C075C959C00E}" presName="imgShp" presStyleLbl="fgImgPlace1" presStyleIdx="1" presStyleCnt="3"/>
      <dgm:spPr>
        <a:solidFill>
          <a:schemeClr val="accent6">
            <a:lumMod val="75000"/>
          </a:schemeClr>
        </a:solidFill>
        <a:ln>
          <a:solidFill>
            <a:srgbClr val="FFC000"/>
          </a:solidFill>
        </a:ln>
      </dgm:spPr>
    </dgm:pt>
    <dgm:pt modelId="{90811468-F651-4967-AA29-8E83DE204C24}" type="pres">
      <dgm:prSet presAssocID="{7D5BC90F-C200-4E79-8593-C075C959C00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0953B-E719-426B-A133-B6F8F24819EB}" type="pres">
      <dgm:prSet presAssocID="{4280B001-878B-4615-AE59-28BA75D0D715}" presName="spacing" presStyleCnt="0"/>
      <dgm:spPr/>
    </dgm:pt>
    <dgm:pt modelId="{4D58484A-005E-4723-AF1E-B1190CD6664D}" type="pres">
      <dgm:prSet presAssocID="{95AECE79-9449-4A94-A0BD-5294A4EA9626}" presName="composite" presStyleCnt="0"/>
      <dgm:spPr/>
    </dgm:pt>
    <dgm:pt modelId="{FF141638-E807-462F-9B00-9F5A36CDA5E7}" type="pres">
      <dgm:prSet presAssocID="{95AECE79-9449-4A94-A0BD-5294A4EA9626}" presName="imgShp" presStyleLbl="fgImgPlace1" presStyleIdx="2" presStyleCnt="3"/>
      <dgm:spPr>
        <a:solidFill>
          <a:schemeClr val="accent6">
            <a:lumMod val="75000"/>
          </a:schemeClr>
        </a:solidFill>
        <a:ln>
          <a:solidFill>
            <a:srgbClr val="FFC000"/>
          </a:solidFill>
        </a:ln>
      </dgm:spPr>
    </dgm:pt>
    <dgm:pt modelId="{D0EFCD34-11E8-4D19-8EB2-D29B154F0824}" type="pres">
      <dgm:prSet presAssocID="{95AECE79-9449-4A94-A0BD-5294A4EA962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D168A3-BC8A-4DA1-A88A-6FF06AB5864E}" srcId="{0D01E188-2B47-4255-AD82-BB8C52D40A30}" destId="{95AECE79-9449-4A94-A0BD-5294A4EA9626}" srcOrd="2" destOrd="0" parTransId="{8D6A1660-3B5B-4CBC-B291-5FC4F98860AE}" sibTransId="{79CE9381-AFF9-458E-8566-4159E7E48B59}"/>
    <dgm:cxn modelId="{411201A2-CEB1-4F6D-AACD-5F7562E08663}" type="presOf" srcId="{D931AD1B-214C-4C4E-B019-66B99B71D97A}" destId="{0DEB8242-8243-4CF0-BB08-D8211F3992F1}" srcOrd="0" destOrd="0" presId="urn:microsoft.com/office/officeart/2005/8/layout/vList3"/>
    <dgm:cxn modelId="{6BE73C6E-6E49-45E5-8F27-1F20B5D1102C}" srcId="{0D01E188-2B47-4255-AD82-BB8C52D40A30}" destId="{D931AD1B-214C-4C4E-B019-66B99B71D97A}" srcOrd="0" destOrd="0" parTransId="{DF7CF867-2ED1-45F3-A6D8-7188D7AC308B}" sibTransId="{ACDB5155-CBAB-4BA0-862D-71B59E01EA5C}"/>
    <dgm:cxn modelId="{B4A73AB2-772A-4F10-AD00-BC4B48F064FA}" type="presOf" srcId="{7D5BC90F-C200-4E79-8593-C075C959C00E}" destId="{90811468-F651-4967-AA29-8E83DE204C24}" srcOrd="0" destOrd="0" presId="urn:microsoft.com/office/officeart/2005/8/layout/vList3"/>
    <dgm:cxn modelId="{EBC22A87-6FF6-4BC1-8A24-BAA18B4FD9BB}" type="presOf" srcId="{95AECE79-9449-4A94-A0BD-5294A4EA9626}" destId="{D0EFCD34-11E8-4D19-8EB2-D29B154F0824}" srcOrd="0" destOrd="0" presId="urn:microsoft.com/office/officeart/2005/8/layout/vList3"/>
    <dgm:cxn modelId="{023218CA-BD72-4FE2-A5D2-2D777EB70180}" type="presOf" srcId="{0D01E188-2B47-4255-AD82-BB8C52D40A30}" destId="{0FF93B6A-0C71-4469-836D-61EB445B7932}" srcOrd="0" destOrd="0" presId="urn:microsoft.com/office/officeart/2005/8/layout/vList3"/>
    <dgm:cxn modelId="{FFBAFFFD-2E5D-4F67-A19E-C0E2FE466A74}" srcId="{0D01E188-2B47-4255-AD82-BB8C52D40A30}" destId="{7D5BC90F-C200-4E79-8593-C075C959C00E}" srcOrd="1" destOrd="0" parTransId="{9FF42810-4761-4A7D-A289-AE1F56C4BF14}" sibTransId="{4280B001-878B-4615-AE59-28BA75D0D715}"/>
    <dgm:cxn modelId="{FC1926A4-D802-47CD-8298-A3CD2FD7938C}" type="presParOf" srcId="{0FF93B6A-0C71-4469-836D-61EB445B7932}" destId="{673CAB37-24E9-4739-958F-6875D3D9F628}" srcOrd="0" destOrd="0" presId="urn:microsoft.com/office/officeart/2005/8/layout/vList3"/>
    <dgm:cxn modelId="{B3146128-5135-4921-B122-314BA92CE945}" type="presParOf" srcId="{673CAB37-24E9-4739-958F-6875D3D9F628}" destId="{280685A1-CC24-4813-8598-98D60C3ED2E5}" srcOrd="0" destOrd="0" presId="urn:microsoft.com/office/officeart/2005/8/layout/vList3"/>
    <dgm:cxn modelId="{50E6AE17-4847-44EC-AB2D-4FAA5A878E79}" type="presParOf" srcId="{673CAB37-24E9-4739-958F-6875D3D9F628}" destId="{0DEB8242-8243-4CF0-BB08-D8211F3992F1}" srcOrd="1" destOrd="0" presId="urn:microsoft.com/office/officeart/2005/8/layout/vList3"/>
    <dgm:cxn modelId="{D6C4AB8B-5F58-4F51-88B6-EDD7923A6003}" type="presParOf" srcId="{0FF93B6A-0C71-4469-836D-61EB445B7932}" destId="{6AE29F6D-5FD4-482E-AC30-68FDBBB30607}" srcOrd="1" destOrd="0" presId="urn:microsoft.com/office/officeart/2005/8/layout/vList3"/>
    <dgm:cxn modelId="{5353A13C-C7DF-4016-B612-74073F1433CF}" type="presParOf" srcId="{0FF93B6A-0C71-4469-836D-61EB445B7932}" destId="{28559655-4F5A-4797-907F-31375107A459}" srcOrd="2" destOrd="0" presId="urn:microsoft.com/office/officeart/2005/8/layout/vList3"/>
    <dgm:cxn modelId="{088E141F-2E3C-405B-8042-5F5EFCF645C1}" type="presParOf" srcId="{28559655-4F5A-4797-907F-31375107A459}" destId="{6D44C1F3-AA92-4975-A2DC-6AB6F7FC5480}" srcOrd="0" destOrd="0" presId="urn:microsoft.com/office/officeart/2005/8/layout/vList3"/>
    <dgm:cxn modelId="{186FF151-5CC7-40E8-9601-FDA53A4C67A3}" type="presParOf" srcId="{28559655-4F5A-4797-907F-31375107A459}" destId="{90811468-F651-4967-AA29-8E83DE204C24}" srcOrd="1" destOrd="0" presId="urn:microsoft.com/office/officeart/2005/8/layout/vList3"/>
    <dgm:cxn modelId="{39F1F88D-0479-49C5-BD47-6AFDEE07EC56}" type="presParOf" srcId="{0FF93B6A-0C71-4469-836D-61EB445B7932}" destId="{5330953B-E719-426B-A133-B6F8F24819EB}" srcOrd="3" destOrd="0" presId="urn:microsoft.com/office/officeart/2005/8/layout/vList3"/>
    <dgm:cxn modelId="{A12F7D60-B129-4F9D-8104-BCD1886E0CEE}" type="presParOf" srcId="{0FF93B6A-0C71-4469-836D-61EB445B7932}" destId="{4D58484A-005E-4723-AF1E-B1190CD6664D}" srcOrd="4" destOrd="0" presId="urn:microsoft.com/office/officeart/2005/8/layout/vList3"/>
    <dgm:cxn modelId="{FFFEE2E0-B836-4280-92C0-5E7DA3F614CE}" type="presParOf" srcId="{4D58484A-005E-4723-AF1E-B1190CD6664D}" destId="{FF141638-E807-462F-9B00-9F5A36CDA5E7}" srcOrd="0" destOrd="0" presId="urn:microsoft.com/office/officeart/2005/8/layout/vList3"/>
    <dgm:cxn modelId="{F755813C-9499-4B28-BFC4-64E81ACD6AC5}" type="presParOf" srcId="{4D58484A-005E-4723-AF1E-B1190CD6664D}" destId="{D0EFCD34-11E8-4D19-8EB2-D29B154F0824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B8242-8243-4CF0-BB08-D8211F3992F1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Правило</a:t>
          </a:r>
          <a:endParaRPr lang="ru-RU" sz="43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85466" y="1895"/>
        <a:ext cx="3771647" cy="1128772"/>
      </dsp:txXfrm>
    </dsp:sp>
    <dsp:sp modelId="{280685A1-CC24-4813-8598-98D60C3ED2E5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11468-F651-4967-AA29-8E83DE204C24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rgbClr val="FFFF0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Тренажёр</a:t>
          </a:r>
          <a:endParaRPr lang="ru-RU" sz="430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85466" y="1467613"/>
        <a:ext cx="3771647" cy="1128772"/>
      </dsp:txXfrm>
    </dsp:sp>
    <dsp:sp modelId="{6D44C1F3-AA92-4975-A2DC-6AB6F7FC5480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FCD34-11E8-4D19-8EB2-D29B154F0824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rgbClr val="FFFF0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Тренажёр</a:t>
          </a:r>
          <a:endParaRPr lang="ru-RU" sz="430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85466" y="2933332"/>
        <a:ext cx="3771647" cy="1128772"/>
      </dsp:txXfrm>
    </dsp:sp>
    <dsp:sp modelId="{FF141638-E807-462F-9B00-9F5A36CDA5E7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3F75-5596-4CC7-8B45-C53F2C82E1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B22C-4112-4975-970E-99D6FBA1B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3F75-5596-4CC7-8B45-C53F2C82E1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B22C-4112-4975-970E-99D6FBA1B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6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3F75-5596-4CC7-8B45-C53F2C82E1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B22C-4112-4975-970E-99D6FBA1B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1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3F75-5596-4CC7-8B45-C53F2C82E1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B22C-4112-4975-970E-99D6FBA1B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1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3F75-5596-4CC7-8B45-C53F2C82E1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B22C-4112-4975-970E-99D6FBA1B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3F75-5596-4CC7-8B45-C53F2C82E1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B22C-4112-4975-970E-99D6FBA1B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5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3F75-5596-4CC7-8B45-C53F2C82E1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B22C-4112-4975-970E-99D6FBA1B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0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3F75-5596-4CC7-8B45-C53F2C82E1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B22C-4112-4975-970E-99D6FBA1B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1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3F75-5596-4CC7-8B45-C53F2C82E1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B22C-4112-4975-970E-99D6FBA1B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3F75-5596-4CC7-8B45-C53F2C82E1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B22C-4112-4975-970E-99D6FBA1B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3F75-5596-4CC7-8B45-C53F2C82E1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8B22C-4112-4975-970E-99D6FBA1B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5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3F75-5596-4CC7-8B45-C53F2C82E1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8B22C-4112-4975-970E-99D6FBA1BA4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2" descr="http://img-fotki.yandex.ru/get/9062/134091466.182/0_f93c7_560fe346_S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357950" y="4643446"/>
            <a:ext cx="1133475" cy="1428750"/>
          </a:xfrm>
          <a:prstGeom prst="rect">
            <a:avLst/>
          </a:prstGeom>
          <a:noFill/>
        </p:spPr>
      </p:pic>
      <p:pic>
        <p:nvPicPr>
          <p:cNvPr id="8" name="Picture 20" descr="http://img-fotki.yandex.ru/get/9062/134091466.182/0_f93c7_560fe346_S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429520" y="357166"/>
            <a:ext cx="1133475" cy="1428750"/>
          </a:xfrm>
          <a:prstGeom prst="rect">
            <a:avLst/>
          </a:prstGeom>
          <a:noFill/>
        </p:spPr>
      </p:pic>
      <p:pic>
        <p:nvPicPr>
          <p:cNvPr id="9" name="Picture 18" descr="http://img-fotki.yandex.ru/get/9062/134091466.182/0_f93c7_560fe346_S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357686" y="1714488"/>
            <a:ext cx="1133475" cy="1428750"/>
          </a:xfrm>
          <a:prstGeom prst="rect">
            <a:avLst/>
          </a:prstGeom>
          <a:noFill/>
        </p:spPr>
      </p:pic>
      <p:pic>
        <p:nvPicPr>
          <p:cNvPr id="10" name="Picture 16" descr="http://img-fotki.yandex.ru/get/9062/134091466.182/0_f93c7_560fe346_S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0034" y="500042"/>
            <a:ext cx="1133475" cy="14287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214282" y="214290"/>
            <a:ext cx="8643998" cy="6429420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FFC000"/>
            </a:solidFill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4" descr="http://img-fotki.yandex.ru/get/9497/134091466.181/0_f9382_663fd30f_S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429520" y="5214950"/>
            <a:ext cx="1409700" cy="1428750"/>
          </a:xfrm>
          <a:prstGeom prst="rect">
            <a:avLst/>
          </a:prstGeom>
          <a:noFill/>
        </p:spPr>
      </p:pic>
      <p:pic>
        <p:nvPicPr>
          <p:cNvPr id="13" name="Picture 24" descr="http://img-fotki.yandex.ru/get/9497/134091466.181/0_f9382_663fd30f_S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429520" y="3786190"/>
            <a:ext cx="1409700" cy="1428750"/>
          </a:xfrm>
          <a:prstGeom prst="rect">
            <a:avLst/>
          </a:prstGeom>
          <a:noFill/>
        </p:spPr>
      </p:pic>
      <p:pic>
        <p:nvPicPr>
          <p:cNvPr id="14" name="Picture 24" descr="http://img-fotki.yandex.ru/get/9497/134091466.181/0_f9382_663fd30f_S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429520" y="2357430"/>
            <a:ext cx="1409700" cy="1428750"/>
          </a:xfrm>
          <a:prstGeom prst="rect">
            <a:avLst/>
          </a:prstGeom>
          <a:noFill/>
        </p:spPr>
      </p:pic>
      <p:pic>
        <p:nvPicPr>
          <p:cNvPr id="15" name="Picture 24" descr="http://img-fotki.yandex.ru/get/9497/134091466.181/0_f9382_663fd30f_S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429520" y="928670"/>
            <a:ext cx="1409700" cy="1428750"/>
          </a:xfrm>
          <a:prstGeom prst="rect">
            <a:avLst/>
          </a:prstGeom>
          <a:noFill/>
        </p:spPr>
      </p:pic>
      <p:pic>
        <p:nvPicPr>
          <p:cNvPr id="16" name="Picture 24" descr="http://img-fotki.yandex.ru/get/9497/134091466.181/0_f9382_663fd30f_S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429520" y="214290"/>
            <a:ext cx="1409700" cy="714370"/>
          </a:xfrm>
          <a:prstGeom prst="rect">
            <a:avLst/>
          </a:prstGeom>
          <a:noFill/>
        </p:spPr>
      </p:pic>
      <p:pic>
        <p:nvPicPr>
          <p:cNvPr id="17" name="Picture 26" descr="http://img-fotki.yandex.ru/get/9748/134091466.12d/0_e32e4_ca8e0f49_S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500958" y="5572140"/>
            <a:ext cx="1428750" cy="1066801"/>
          </a:xfrm>
          <a:prstGeom prst="rect">
            <a:avLst/>
          </a:prstGeom>
          <a:noFill/>
        </p:spPr>
      </p:pic>
      <p:sp>
        <p:nvSpPr>
          <p:cNvPr id="18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3933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1.xml"/><Relationship Id="rId7" Type="http://schemas.openxmlformats.org/officeDocument/2006/relationships/slide" Target="slide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38100"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eskneesCTT" pitchFamily="2" charset="0"/>
              </a:rPr>
              <a:t>падежи</a:t>
            </a:r>
            <a:endParaRPr lang="ru-RU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2643206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Nautilus Pompilius" pitchFamily="50" charset="-52"/>
              </a:rPr>
              <a:t>Русский язык, 3-4 класс</a:t>
            </a:r>
          </a:p>
          <a:p>
            <a:pPr marL="342900" lvl="0" indent="-342900">
              <a:spcBef>
                <a:spcPts val="0"/>
              </a:spcBef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Nautilus Pompilius" pitchFamily="50" charset="-52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r>
              <a:rPr lang="ru-RU" sz="21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Ахмерова</a:t>
            </a:r>
            <a:r>
              <a:rPr lang="ru-RU" sz="21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Сергеевна, 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СШ № 14 Ворошиловского района Волгограда</a:t>
            </a:r>
            <a:endParaRPr lang="ru-RU" sz="21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http://img-fotki.yandex.ru/get/9748/134091466.12d/0_e32e4_ca8e0f49_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5572140"/>
            <a:ext cx="1428750" cy="106680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00034" y="780094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В.п.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785794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собрали игрушки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785794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2065978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Д.п.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85918" y="2071678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рад бабушке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85918" y="2071678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43174" y="3351862"/>
            <a:ext cx="392909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Т.п.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3174" y="3357562"/>
            <a:ext cx="3929090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доволен отметкой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3174" y="3357562"/>
            <a:ext cx="3929090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3306" y="4780622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П.п.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3306" y="4786322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думать о маме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4786322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14283" y="214290"/>
            <a:ext cx="7929618" cy="5572164"/>
          </a:xfrm>
          <a:prstGeom prst="rect">
            <a:avLst/>
          </a:prstGeom>
        </p:spPr>
        <p:txBody>
          <a:bodyPr>
            <a:normAutofit fontScale="8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solidFill>
                  <a:schemeClr val="accent6">
                    <a:lumMod val="75000"/>
                  </a:schemeClr>
                </a:solidFill>
                <a:uLnTx/>
                <a:uFillTx/>
                <a:latin typeface="Nautilus Pompilius" pitchFamily="50" charset="-52"/>
                <a:ea typeface="+mj-ea"/>
                <a:cs typeface="+mj-cs"/>
              </a:rPr>
              <a:t>Ребята!</a:t>
            </a:r>
            <a:r>
              <a:rPr kumimoji="0" lang="ru-RU" sz="3600" b="0" i="0" u="none" strike="noStrike" kern="1200" cap="none" spc="0" normalizeH="0" baseline="0" noProof="0" dirty="0" smtClean="0">
                <a:solidFill>
                  <a:schemeClr val="accent6">
                    <a:lumMod val="75000"/>
                  </a:schemeClr>
                </a:solidFill>
                <a:uLnTx/>
                <a:uFillTx/>
                <a:latin typeface="Nautilus Pompilius" pitchFamily="50" charset="-52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solidFill>
                  <a:schemeClr val="accent6">
                    <a:lumMod val="75000"/>
                  </a:schemeClr>
                </a:solidFill>
                <a:uLnTx/>
                <a:uFillTx/>
                <a:latin typeface="Nautilus Pompilius" pitchFamily="50" charset="-52"/>
                <a:ea typeface="+mj-ea"/>
                <a:cs typeface="+mj-cs"/>
              </a:rPr>
            </a:br>
            <a:r>
              <a:rPr lang="ru-RU" sz="3400" noProof="0" dirty="0" smtClean="0">
                <a:solidFill>
                  <a:schemeClr val="accent6">
                    <a:lumMod val="75000"/>
                  </a:schemeClr>
                </a:solidFill>
                <a:latin typeface="Nautilus Pompilius" pitchFamily="50" charset="-52"/>
                <a:ea typeface="+mj-ea"/>
                <a:cs typeface="+mj-cs"/>
              </a:rPr>
              <a:t>Я</a:t>
            </a:r>
            <a:r>
              <a:rPr kumimoji="0" lang="ru-RU" sz="3400" b="0" i="0" u="none" strike="noStrike" kern="1200" cap="none" spc="0" normalizeH="0" baseline="0" noProof="0" dirty="0" smtClean="0">
                <a:solidFill>
                  <a:schemeClr val="accent6">
                    <a:lumMod val="75000"/>
                  </a:schemeClr>
                </a:solidFill>
                <a:uLnTx/>
                <a:uFillTx/>
                <a:latin typeface="Nautilus Pompilius" pitchFamily="50" charset="-52"/>
                <a:ea typeface="+mj-ea"/>
                <a:cs typeface="+mj-cs"/>
              </a:rPr>
              <a:t> приготовила для вас задания, где вы проверите свои знания по теме «</a:t>
            </a:r>
            <a:r>
              <a:rPr lang="ru-RU" sz="3400" noProof="0" dirty="0" smtClean="0">
                <a:solidFill>
                  <a:schemeClr val="accent6">
                    <a:lumMod val="75000"/>
                  </a:schemeClr>
                </a:solidFill>
                <a:latin typeface="Nautilus Pompilius" pitchFamily="50" charset="-52"/>
                <a:ea typeface="+mj-ea"/>
                <a:cs typeface="+mj-cs"/>
              </a:rPr>
              <a:t>Падежи</a:t>
            </a:r>
            <a:r>
              <a:rPr kumimoji="0" lang="ru-RU" sz="3400" b="0" i="0" u="none" strike="noStrike" kern="1200" cap="none" spc="0" normalizeH="0" baseline="0" noProof="0" dirty="0" smtClean="0">
                <a:solidFill>
                  <a:schemeClr val="accent6">
                    <a:lumMod val="75000"/>
                  </a:schemeClr>
                </a:solidFill>
                <a:uLnTx/>
                <a:uFillTx/>
                <a:latin typeface="Nautilus Pompilius" pitchFamily="50" charset="-52"/>
                <a:ea typeface="+mj-ea"/>
                <a:cs typeface="+mj-cs"/>
              </a:rPr>
              <a:t>». </a:t>
            </a: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dirty="0" smtClean="0">
                <a:solidFill>
                  <a:schemeClr val="accent6">
                    <a:lumMod val="75000"/>
                  </a:schemeClr>
                </a:solidFill>
                <a:latin typeface="Nautilus Pompilius" pitchFamily="50" charset="-52"/>
                <a:ea typeface="+mj-ea"/>
                <a:cs typeface="+mj-cs"/>
              </a:rPr>
              <a:t>На одной карточке записан вопрос, на другой ответ</a:t>
            </a:r>
            <a:r>
              <a:rPr kumimoji="0" lang="ru-RU" sz="3400" b="0" i="0" u="none" strike="noStrike" kern="1200" cap="none" spc="0" normalizeH="0" baseline="0" noProof="0" dirty="0" smtClean="0">
                <a:solidFill>
                  <a:schemeClr val="accent6">
                    <a:lumMod val="75000"/>
                  </a:schemeClr>
                </a:solidFill>
                <a:uLnTx/>
                <a:uFillTx/>
                <a:latin typeface="Nautilus Pompilius" pitchFamily="50" charset="-52"/>
                <a:ea typeface="+mj-ea"/>
                <a:cs typeface="+mj-cs"/>
              </a:rPr>
              <a:t>. Для проверки нажмите правой кнопкой мыши на карточку.  </a:t>
            </a:r>
            <a:r>
              <a:rPr kumimoji="0" lang="ru-RU" sz="3400" b="0" i="0" u="none" strike="noStrike" kern="1200" cap="none" spc="0" normalizeH="0" baseline="0" noProof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autilus Pompilius" pitchFamily="50" charset="-52"/>
                <a:ea typeface="+mj-ea"/>
                <a:cs typeface="+mj-cs"/>
              </a:rPr>
              <a:t/>
            </a:r>
            <a:br>
              <a:rPr kumimoji="0" lang="ru-RU" sz="3400" b="0" i="0" u="none" strike="noStrike" kern="1200" cap="none" spc="0" normalizeH="0" baseline="0" noProof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autilus Pompilius" pitchFamily="50" charset="-52"/>
                <a:ea typeface="+mj-ea"/>
                <a:cs typeface="+mj-cs"/>
              </a:rPr>
            </a:br>
            <a:endParaRPr kumimoji="0" lang="ru-RU" sz="3400" b="0" i="0" u="none" strike="noStrike" kern="1200" cap="none" spc="0" normalizeH="0" baseline="0" noProof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42910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8728" y="2714620"/>
            <a:ext cx="10715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4143380"/>
            <a:ext cx="107157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215338" y="214290"/>
            <a:ext cx="642942" cy="571504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2714612" y="1428736"/>
            <a:ext cx="3214710" cy="1000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2643174" y="2928934"/>
            <a:ext cx="3286148" cy="928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9" action="ppaction://hlinksldjump"/>
          </p:cNvPr>
          <p:cNvSpPr/>
          <p:nvPr/>
        </p:nvSpPr>
        <p:spPr>
          <a:xfrm>
            <a:off x="2643174" y="4357694"/>
            <a:ext cx="3286148" cy="1000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http://img-fotki.yandex.ru/get/9748/134091466.12d/0_e32e4_ca8e0f49_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5572140"/>
            <a:ext cx="1428750" cy="106680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571604" y="714375"/>
            <a:ext cx="3357563" cy="6429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КТО?     ЧТО?</a:t>
            </a:r>
          </a:p>
        </p:txBody>
      </p:sp>
      <p:sp>
        <p:nvSpPr>
          <p:cNvPr id="4" name="Скругленный прямоугольник 3">
            <a:hlinkClick r:id="" action="ppaction://macro?name=DragandDrop"/>
          </p:cNvPr>
          <p:cNvSpPr/>
          <p:nvPr/>
        </p:nvSpPr>
        <p:spPr>
          <a:xfrm>
            <a:off x="428623" y="3500438"/>
            <a:ext cx="928687" cy="6429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В.п.</a:t>
            </a:r>
          </a:p>
        </p:txBody>
      </p:sp>
      <p:sp>
        <p:nvSpPr>
          <p:cNvPr id="5" name="Скругленный прямоугольник 4">
            <a:hlinkClick r:id="" action="ppaction://macro?name=DragandDrop"/>
          </p:cNvPr>
          <p:cNvSpPr/>
          <p:nvPr/>
        </p:nvSpPr>
        <p:spPr>
          <a:xfrm>
            <a:off x="428623" y="714375"/>
            <a:ext cx="928687" cy="6429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И.п.</a:t>
            </a:r>
          </a:p>
        </p:txBody>
      </p:sp>
      <p:sp>
        <p:nvSpPr>
          <p:cNvPr id="6" name="Скругленный прямоугольник 5">
            <a:hlinkClick r:id="" action="ppaction://macro?name=DragandDrop"/>
          </p:cNvPr>
          <p:cNvSpPr/>
          <p:nvPr/>
        </p:nvSpPr>
        <p:spPr>
          <a:xfrm>
            <a:off x="428623" y="1643063"/>
            <a:ext cx="928687" cy="6429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Р.п.</a:t>
            </a:r>
          </a:p>
        </p:txBody>
      </p:sp>
      <p:sp>
        <p:nvSpPr>
          <p:cNvPr id="7" name="Скругленный прямоугольник 6">
            <a:hlinkClick r:id="" action="ppaction://macro?name=DragandDrop"/>
          </p:cNvPr>
          <p:cNvSpPr/>
          <p:nvPr/>
        </p:nvSpPr>
        <p:spPr>
          <a:xfrm>
            <a:off x="428623" y="2571750"/>
            <a:ext cx="928687" cy="6429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Д.п.</a:t>
            </a:r>
          </a:p>
        </p:txBody>
      </p:sp>
      <p:sp>
        <p:nvSpPr>
          <p:cNvPr id="8" name="Скругленный прямоугольник 7">
            <a:hlinkClick r:id="" action="ppaction://macro?name=DragandDrop"/>
          </p:cNvPr>
          <p:cNvSpPr/>
          <p:nvPr/>
        </p:nvSpPr>
        <p:spPr>
          <a:xfrm>
            <a:off x="428623" y="4429125"/>
            <a:ext cx="928687" cy="6429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Т.п.</a:t>
            </a:r>
          </a:p>
        </p:txBody>
      </p:sp>
      <p:sp>
        <p:nvSpPr>
          <p:cNvPr id="9" name="Скругленный прямоугольник 8">
            <a:hlinkClick r:id="" action="ppaction://macro?name=DragandDrop"/>
          </p:cNvPr>
          <p:cNvSpPr/>
          <p:nvPr/>
        </p:nvSpPr>
        <p:spPr>
          <a:xfrm>
            <a:off x="428623" y="5357813"/>
            <a:ext cx="928687" cy="6429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П.п.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71604" y="1643063"/>
            <a:ext cx="3357563" cy="6429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КОГО?     ЧЕГО?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1604" y="2571750"/>
            <a:ext cx="3357563" cy="6429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КОМУ?     ЧЕМУ?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71604" y="3500438"/>
            <a:ext cx="3357563" cy="6429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КОГО?     ЧТО?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71604" y="4429125"/>
            <a:ext cx="3357563" cy="6429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КЕМ?     ЧЕМ?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71604" y="5357813"/>
            <a:ext cx="3357563" cy="6429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 КОМ?     О ЧЁМ?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43504" y="1643057"/>
            <a:ext cx="2357440" cy="6429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046551" y="1595138"/>
            <a:ext cx="25258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от, до, из, без, для, около,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из-за , 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43504" y="2571744"/>
            <a:ext cx="2357440" cy="6429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43504" y="3500432"/>
            <a:ext cx="2357440" cy="6429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43504" y="4429119"/>
            <a:ext cx="2357440" cy="6429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43504" y="5357807"/>
            <a:ext cx="2357440" cy="64293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Прямоугольник 28"/>
          <p:cNvSpPr>
            <a:spLocks noChangeArrowheads="1"/>
          </p:cNvSpPr>
          <p:nvPr/>
        </p:nvSpPr>
        <p:spPr bwMode="auto">
          <a:xfrm>
            <a:off x="5286380" y="2714619"/>
            <a:ext cx="2071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к, по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350163" y="3452520"/>
            <a:ext cx="19364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в,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во,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за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,</a:t>
            </a:r>
          </a:p>
          <a:p>
            <a:pPr algn="ctr" eaLnBrk="0" hangingPunct="0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про, через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3" name="Прямоугольник 29"/>
          <p:cNvSpPr>
            <a:spLocks noChangeArrowheads="1"/>
          </p:cNvSpPr>
          <p:nvPr/>
        </p:nvSpPr>
        <p:spPr bwMode="auto">
          <a:xfrm>
            <a:off x="5143503" y="4396654"/>
            <a:ext cx="23574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i="1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, со, </a:t>
            </a:r>
            <a:r>
              <a:rPr lang="ru-RU" sz="2000" i="1">
                <a:solidFill>
                  <a:schemeClr val="accent6">
                    <a:lumMod val="50000"/>
                  </a:schemeClr>
                </a:solidFill>
              </a:rPr>
              <a:t>за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, под, над, между, перед</a:t>
            </a:r>
          </a:p>
        </p:txBody>
      </p:sp>
      <p:sp>
        <p:nvSpPr>
          <p:cNvPr id="24" name="Прямоугольник 30"/>
          <p:cNvSpPr>
            <a:spLocks noChangeArrowheads="1"/>
          </p:cNvSpPr>
          <p:nvPr/>
        </p:nvSpPr>
        <p:spPr bwMode="auto">
          <a:xfrm>
            <a:off x="5190054" y="5479242"/>
            <a:ext cx="2239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о, об, </a:t>
            </a:r>
            <a:r>
              <a:rPr lang="ru-RU" sz="2000" i="1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i="1">
                <a:solidFill>
                  <a:schemeClr val="accent6">
                    <a:lumMod val="50000"/>
                  </a:schemeClr>
                </a:solidFill>
              </a:rPr>
              <a:t>на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, при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56262" y="714369"/>
            <a:ext cx="2273246" cy="6429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Прямоугольник 32"/>
          <p:cNvSpPr>
            <a:spLocks noChangeArrowheads="1"/>
          </p:cNvSpPr>
          <p:nvPr/>
        </p:nvSpPr>
        <p:spPr bwMode="auto">
          <a:xfrm>
            <a:off x="5156258" y="835772"/>
            <a:ext cx="227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Нет предлогов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http://img-fotki.yandex.ru/get/9748/134091466.12d/0_e32e4_ca8e0f49_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5572140"/>
            <a:ext cx="1428750" cy="106680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00034" y="780094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Т.п.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785794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над столом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785794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2065978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Д.п.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85918" y="2071678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 Кристине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85918" y="2071678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43174" y="3351862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В.п.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3174" y="3357562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через поле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3174" y="3357562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3306" y="4780622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П.п.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3306" y="4786322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шкафу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4786322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http://img-fotki.yandex.ru/get/9748/134091466.12d/0_e32e4_ca8e0f49_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5572140"/>
            <a:ext cx="1428750" cy="106680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00034" y="780094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И.п.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785794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дочь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785794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2065978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Р.п.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85918" y="2071678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для мамы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85918" y="2071678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43174" y="3351862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П.п.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3174" y="3357562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окне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3174" y="3357562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3306" y="4780622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Р.п.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3306" y="4786322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без утюга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4786322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http://img-fotki.yandex.ru/get/9748/134091466.12d/0_e32e4_ca8e0f49_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5572140"/>
            <a:ext cx="1428750" cy="106680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00034" y="780094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Д.п.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785794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 дороге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785794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2065978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Д.п.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85918" y="2071678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 родителям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85918" y="2071678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43174" y="3351862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В.п.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3174" y="3357562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через этаж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3174" y="3357562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3306" y="4780622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П.п.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3306" y="4786322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галстуке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4786322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http://img-fotki.yandex.ru/get/9748/134091466.12d/0_e32e4_ca8e0f49_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5572140"/>
            <a:ext cx="1428750" cy="106680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00034" y="780094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П.п.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785794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вёз на тележке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785794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2065978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Д.п.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85918" y="2071678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скучать по маме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85918" y="2071678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43174" y="3351862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В.п.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3174" y="3357562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пересчитала утят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3174" y="3357562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3306" y="4780622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И.п.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3306" y="4786322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пришёл медведь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4786322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http://img-fotki.yandex.ru/get/9748/134091466.12d/0_e32e4_ca8e0f49_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5572140"/>
            <a:ext cx="1428750" cy="106680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00034" y="780094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И.п.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785794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звучала мелодия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785794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2065978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В.п.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85918" y="2071678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убрать кубики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85918" y="2071678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43174" y="3351862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П.п.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3174" y="3357562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сидят на стуле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3174" y="3357562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3306" y="4780622"/>
            <a:ext cx="385765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В.п.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3306" y="4786322"/>
            <a:ext cx="3857652" cy="720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построили дом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4786322"/>
            <a:ext cx="3857652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221</Words>
  <Application>Microsoft Office PowerPoint</Application>
  <PresentationFormat>Экран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BeeskneesCTT</vt:lpstr>
      <vt:lpstr>Calibri Light</vt:lpstr>
      <vt:lpstr>Calibri</vt:lpstr>
      <vt:lpstr>Times New Roman</vt:lpstr>
      <vt:lpstr>Nautilus Pompilius</vt:lpstr>
      <vt:lpstr>Тема Office</vt:lpstr>
      <vt:lpstr>падежи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Падежи</dc:title>
  <dc:creator>Фокина Лидия Петровна</dc:creator>
  <cp:lastModifiedBy>ahmerowa.lena@outlook.com</cp:lastModifiedBy>
  <cp:revision>10</cp:revision>
  <dcterms:created xsi:type="dcterms:W3CDTF">2014-09-19T15:05:52Z</dcterms:created>
  <dcterms:modified xsi:type="dcterms:W3CDTF">2023-04-30T18:25:35Z</dcterms:modified>
</cp:coreProperties>
</file>