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9" r:id="rId3"/>
    <p:sldId id="268" r:id="rId4"/>
    <p:sldId id="272" r:id="rId5"/>
    <p:sldId id="258" r:id="rId6"/>
    <p:sldId id="256" r:id="rId7"/>
    <p:sldId id="269" r:id="rId8"/>
    <p:sldId id="273" r:id="rId9"/>
    <p:sldId id="266" r:id="rId10"/>
    <p:sldId id="267" r:id="rId11"/>
    <p:sldId id="270" r:id="rId12"/>
    <p:sldId id="260" r:id="rId13"/>
    <p:sldId id="261" r:id="rId14"/>
    <p:sldId id="274" r:id="rId15"/>
    <p:sldId id="262" r:id="rId16"/>
    <p:sldId id="263" r:id="rId17"/>
    <p:sldId id="275" r:id="rId18"/>
    <p:sldId id="278"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17.01.2023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17.01.2023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NATURAL DISASTERS</a:t>
            </a:r>
            <a:endParaRPr lang="ru-RU" dirty="0"/>
          </a:p>
        </p:txBody>
      </p:sp>
      <p:sp>
        <p:nvSpPr>
          <p:cNvPr id="3" name="Объект 2"/>
          <p:cNvSpPr>
            <a:spLocks noGrp="1"/>
          </p:cNvSpPr>
          <p:nvPr>
            <p:ph idx="1"/>
          </p:nvPr>
        </p:nvSpPr>
        <p:spPr/>
        <p:txBody>
          <a:bodyPr>
            <a:normAutofit/>
          </a:bodyPr>
          <a:lstStyle/>
          <a:p>
            <a:pPr marL="137160" indent="0" algn="r">
              <a:buNone/>
            </a:pPr>
            <a:r>
              <a:rPr lang="en-US" sz="5400" b="1" dirty="0"/>
              <a:t>Natural</a:t>
            </a:r>
            <a:r>
              <a:rPr lang="en-US" sz="5400" dirty="0"/>
              <a:t> </a:t>
            </a:r>
            <a:r>
              <a:rPr lang="en-US" sz="5400" b="1" dirty="0"/>
              <a:t>disasters</a:t>
            </a:r>
            <a:r>
              <a:rPr lang="en-US" sz="5400" dirty="0"/>
              <a:t> are catastrophic </a:t>
            </a:r>
            <a:r>
              <a:rPr lang="en-US" sz="5400" b="1" dirty="0"/>
              <a:t>disasters</a:t>
            </a:r>
            <a:r>
              <a:rPr lang="en-US" sz="5400" dirty="0"/>
              <a:t> </a:t>
            </a:r>
            <a:r>
              <a:rPr lang="en-US" sz="5400" dirty="0" smtClean="0"/>
              <a:t>      that </a:t>
            </a:r>
            <a:r>
              <a:rPr lang="en-US" sz="5400" dirty="0"/>
              <a:t>occur as a result of </a:t>
            </a:r>
            <a:r>
              <a:rPr lang="en-US" sz="5400" b="1" dirty="0"/>
              <a:t>natural</a:t>
            </a:r>
            <a:r>
              <a:rPr lang="en-US" sz="5400" dirty="0"/>
              <a:t> processes on the planet.</a:t>
            </a:r>
            <a:endParaRPr lang="ru-RU" sz="5400" dirty="0"/>
          </a:p>
        </p:txBody>
      </p:sp>
    </p:spTree>
    <p:extLst>
      <p:ext uri="{BB962C8B-B14F-4D97-AF65-F5344CB8AC3E}">
        <p14:creationId xmlns:p14="http://schemas.microsoft.com/office/powerpoint/2010/main" val="19878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www.businessinsider.in/photo/21281048/winter-storm-smacks-the-east-coast-photos/ocean-waves-are-now-pounding-the-coast-of-massachusetts-as-the-storm-moves-over-new-en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62" y="116632"/>
            <a:ext cx="9049850"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178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EARTHQUAKES</a:t>
            </a:r>
            <a:endParaRPr lang="ru-RU" dirty="0"/>
          </a:p>
        </p:txBody>
      </p:sp>
      <p:sp>
        <p:nvSpPr>
          <p:cNvPr id="3" name="Объект 2"/>
          <p:cNvSpPr>
            <a:spLocks noGrp="1"/>
          </p:cNvSpPr>
          <p:nvPr>
            <p:ph idx="1"/>
          </p:nvPr>
        </p:nvSpPr>
        <p:spPr/>
        <p:txBody>
          <a:bodyPr>
            <a:normAutofit lnSpcReduction="10000"/>
          </a:bodyPr>
          <a:lstStyle/>
          <a:p>
            <a:r>
              <a:rPr lang="en-US" sz="5400" b="1" dirty="0" smtClean="0"/>
              <a:t>An earthquake is a</a:t>
            </a:r>
            <a:r>
              <a:rPr lang="en-US" sz="5400" b="1" dirty="0"/>
              <a:t> </a:t>
            </a:r>
            <a:r>
              <a:rPr lang="en-US" sz="5400" b="1" dirty="0" smtClean="0"/>
              <a:t>sudden</a:t>
            </a:r>
            <a:r>
              <a:rPr lang="en-US" sz="5400" b="1" dirty="0"/>
              <a:t> violent  </a:t>
            </a:r>
            <a:r>
              <a:rPr lang="en-US" sz="5400" b="1" dirty="0" smtClean="0"/>
              <a:t>           movement</a:t>
            </a:r>
            <a:r>
              <a:rPr lang="en-US" sz="5400" b="1" dirty="0"/>
              <a:t> of the earth's surface, sometimes causing </a:t>
            </a:r>
            <a:r>
              <a:rPr lang="en-US" sz="5400" b="1" dirty="0" smtClean="0"/>
              <a:t>      great damage</a:t>
            </a:r>
            <a:r>
              <a:rPr lang="en-US" sz="5400" b="1" dirty="0"/>
              <a:t>.</a:t>
            </a:r>
            <a:endParaRPr lang="ru-RU" sz="5400" dirty="0"/>
          </a:p>
        </p:txBody>
      </p:sp>
    </p:spTree>
    <p:extLst>
      <p:ext uri="{BB962C8B-B14F-4D97-AF65-F5344CB8AC3E}">
        <p14:creationId xmlns:p14="http://schemas.microsoft.com/office/powerpoint/2010/main" val="11474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kartinkin.net/uploads/posts/2022-12/1670558118_65-kartinkin-net-p-kartinki-zemletryaseniya-pinterest-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5" y="332656"/>
            <a:ext cx="9077785"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455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https://vsegda-pomnim.com/uploads/posts/2022-02/1645919832_5-vsegda-pomnim-com-p-zemletryasenie-fot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6" y="332656"/>
            <a:ext cx="8856984"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435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TORNADO</a:t>
            </a:r>
            <a:endParaRPr lang="ru-RU" dirty="0"/>
          </a:p>
        </p:txBody>
      </p:sp>
      <p:sp>
        <p:nvSpPr>
          <p:cNvPr id="3" name="Объект 2"/>
          <p:cNvSpPr>
            <a:spLocks noGrp="1"/>
          </p:cNvSpPr>
          <p:nvPr>
            <p:ph idx="1"/>
          </p:nvPr>
        </p:nvSpPr>
        <p:spPr/>
        <p:txBody>
          <a:bodyPr>
            <a:normAutofit lnSpcReduction="10000"/>
          </a:bodyPr>
          <a:lstStyle/>
          <a:p>
            <a:pPr algn="r"/>
            <a:r>
              <a:rPr lang="en-US" sz="4800" dirty="0" smtClean="0"/>
              <a:t>A</a:t>
            </a:r>
            <a:r>
              <a:rPr lang="en-US" sz="4800" dirty="0"/>
              <a:t> </a:t>
            </a:r>
            <a:r>
              <a:rPr lang="en-US" sz="4800" b="1" dirty="0"/>
              <a:t>tornado</a:t>
            </a:r>
            <a:r>
              <a:rPr lang="en-US" sz="4800" dirty="0"/>
              <a:t> is a violently rotating column of air that is in contact with both the surface of the Earth and a cumulonimbus cloud or, in rare cases, the base of a cumulus cloud.</a:t>
            </a:r>
            <a:r>
              <a:rPr lang="en-US" dirty="0"/>
              <a:t> </a:t>
            </a:r>
            <a:endParaRPr lang="ru-RU" dirty="0"/>
          </a:p>
        </p:txBody>
      </p:sp>
    </p:spTree>
    <p:extLst>
      <p:ext uri="{BB962C8B-B14F-4D97-AF65-F5344CB8AC3E}">
        <p14:creationId xmlns:p14="http://schemas.microsoft.com/office/powerpoint/2010/main" val="19887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https://gorzavod.ru/wp-content/uploads/2021/05/5000x3530_1130492_www.ArtFile.ru_-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6984" cy="6251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57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https://static.mk.ru/upload/entities/2021/07/21/16/articles/facebookPicture/be/05/83/35/4f3f45b2564aa525d30665d791bb80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 y="116632"/>
            <a:ext cx="9117732" cy="6582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042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FLOODS</a:t>
            </a:r>
            <a:endParaRPr lang="ru-RU" dirty="0"/>
          </a:p>
        </p:txBody>
      </p:sp>
      <p:sp>
        <p:nvSpPr>
          <p:cNvPr id="3" name="Объект 2"/>
          <p:cNvSpPr>
            <a:spLocks noGrp="1"/>
          </p:cNvSpPr>
          <p:nvPr>
            <p:ph idx="1"/>
          </p:nvPr>
        </p:nvSpPr>
        <p:spPr/>
        <p:txBody>
          <a:bodyPr>
            <a:noAutofit/>
          </a:bodyPr>
          <a:lstStyle/>
          <a:p>
            <a:r>
              <a:rPr lang="en-US" sz="4400" dirty="0"/>
              <a:t>A </a:t>
            </a:r>
            <a:r>
              <a:rPr lang="en-US" sz="4400" b="1" dirty="0"/>
              <a:t>flood</a:t>
            </a:r>
            <a:r>
              <a:rPr lang="en-US" sz="4400" dirty="0"/>
              <a:t> is an overflow of water (or rarely other fluids) that submerges land that is usually dry. In the sense of "flowing water", the word may also be applied to the inflow of the tide.</a:t>
            </a:r>
            <a:endParaRPr lang="ru-RU" sz="4400" dirty="0"/>
          </a:p>
        </p:txBody>
      </p:sp>
    </p:spTree>
    <p:extLst>
      <p:ext uri="{BB962C8B-B14F-4D97-AF65-F5344CB8AC3E}">
        <p14:creationId xmlns:p14="http://schemas.microsoft.com/office/powerpoint/2010/main" val="25115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descr="https://vsegda-pomnim.com/uploads/posts/2022-02/1645923971_24-vsegda-pomnim-com-p-navodnenie-foto-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620688"/>
            <a:ext cx="9024002" cy="5933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94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https://www.thesun.co.uk/wp-content/uploads/2020/02/NINTCHDBPICT000566233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332656"/>
            <a:ext cx="8871385"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813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Объект 6"/>
          <p:cNvSpPr>
            <a:spLocks noGrp="1"/>
          </p:cNvSpPr>
          <p:nvPr>
            <p:ph idx="1"/>
          </p:nvPr>
        </p:nvSpPr>
        <p:spPr/>
        <p:txBody>
          <a:bodyPr/>
          <a:lstStyle/>
          <a:p>
            <a:endParaRPr lang="ru-RU" dirty="0"/>
          </a:p>
        </p:txBody>
      </p:sp>
    </p:spTree>
    <p:extLst>
      <p:ext uri="{BB962C8B-B14F-4D97-AF65-F5344CB8AC3E}">
        <p14:creationId xmlns:p14="http://schemas.microsoft.com/office/powerpoint/2010/main" val="167287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https://vsegda-pomnim.com/uploads/posts/2022-02/1645923969_19-vsegda-pomnim-com-p-navodnenie-foto-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5849"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203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VOLCANO ERUPTION</a:t>
            </a:r>
            <a:endParaRPr lang="ru-RU" dirty="0"/>
          </a:p>
        </p:txBody>
      </p:sp>
      <p:sp>
        <p:nvSpPr>
          <p:cNvPr id="3" name="Объект 2"/>
          <p:cNvSpPr>
            <a:spLocks noGrp="1"/>
          </p:cNvSpPr>
          <p:nvPr>
            <p:ph idx="1"/>
          </p:nvPr>
        </p:nvSpPr>
        <p:spPr/>
        <p:txBody>
          <a:bodyPr>
            <a:normAutofit lnSpcReduction="10000"/>
          </a:bodyPr>
          <a:lstStyle/>
          <a:p>
            <a:r>
              <a:rPr lang="en-US" sz="5400" dirty="0"/>
              <a:t>A </a:t>
            </a:r>
            <a:r>
              <a:rPr lang="en-US" sz="5400" b="1" dirty="0"/>
              <a:t>volcano</a:t>
            </a:r>
            <a:r>
              <a:rPr lang="en-US" sz="5400" dirty="0"/>
              <a:t> is a mountain from which </a:t>
            </a:r>
            <a:r>
              <a:rPr lang="en-US" sz="5400" dirty="0" smtClean="0"/>
              <a:t>hot</a:t>
            </a:r>
            <a:r>
              <a:rPr lang="en-US" sz="5400" dirty="0"/>
              <a:t> melted rock, gas, steam, </a:t>
            </a:r>
            <a:r>
              <a:rPr lang="en-US" sz="5400" dirty="0" smtClean="0"/>
              <a:t>and</a:t>
            </a:r>
            <a:r>
              <a:rPr lang="en-US" sz="5400" dirty="0"/>
              <a:t> </a:t>
            </a:r>
            <a:r>
              <a:rPr lang="en-US" sz="5400" dirty="0" smtClean="0"/>
              <a:t>ash from</a:t>
            </a:r>
            <a:r>
              <a:rPr lang="en-US" sz="5400" dirty="0"/>
              <a:t> inside the Earth </a:t>
            </a:r>
            <a:r>
              <a:rPr lang="en-US" sz="5400" dirty="0" smtClean="0"/>
              <a:t>    sometimes</a:t>
            </a:r>
            <a:r>
              <a:rPr lang="en-US" sz="5400" dirty="0"/>
              <a:t> burst.</a:t>
            </a:r>
            <a:endParaRPr lang="ru-RU" sz="5400" dirty="0"/>
          </a:p>
        </p:txBody>
      </p:sp>
    </p:spTree>
    <p:extLst>
      <p:ext uri="{BB962C8B-B14F-4D97-AF65-F5344CB8AC3E}">
        <p14:creationId xmlns:p14="http://schemas.microsoft.com/office/powerpoint/2010/main" val="27066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https://discover24.ru/wp-content/uploads/2021/11/316766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60333"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480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https://oir.mobi/uploads/posts/2020-02/1582003065_18-p-stikhiinie-bedstviya-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8788562" cy="5856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67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i.pinimg.com/originals/2a/e3/fb/2ae3fb8e23c0b7cc40c398b1f84f7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22108"/>
            <a:ext cx="8892480" cy="5926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9449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TSUNAMI</a:t>
            </a:r>
            <a:endParaRPr lang="ru-RU" dirty="0"/>
          </a:p>
        </p:txBody>
      </p:sp>
      <p:sp>
        <p:nvSpPr>
          <p:cNvPr id="3" name="Объект 2"/>
          <p:cNvSpPr>
            <a:spLocks noGrp="1"/>
          </p:cNvSpPr>
          <p:nvPr>
            <p:ph idx="1"/>
          </p:nvPr>
        </p:nvSpPr>
        <p:spPr/>
        <p:txBody>
          <a:bodyPr>
            <a:normAutofit/>
          </a:bodyPr>
          <a:lstStyle/>
          <a:p>
            <a:pPr algn="r"/>
            <a:r>
              <a:rPr lang="en-US" sz="6600" dirty="0"/>
              <a:t>A tsunami is an enormous sea wave that erupts and reaches land. </a:t>
            </a:r>
            <a:endParaRPr lang="ru-RU" sz="6600" dirty="0"/>
          </a:p>
        </p:txBody>
      </p:sp>
    </p:spTree>
    <p:extLst>
      <p:ext uri="{BB962C8B-B14F-4D97-AF65-F5344CB8AC3E}">
        <p14:creationId xmlns:p14="http://schemas.microsoft.com/office/powerpoint/2010/main" val="25961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https://cdnstatic.rg.ru/uploads/images/163/63/31/Depositphotos_31490683_m-2015_d_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11502" cy="587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234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i.ytimg.com/vi/9xBs8D7YhjU/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 y="188640"/>
            <a:ext cx="9002139" cy="6264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927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214</TotalTime>
  <Words>29</Words>
  <Application>Microsoft Office PowerPoint</Application>
  <PresentationFormat>Экран (4:3)</PresentationFormat>
  <Paragraphs>12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NATURAL DISASTERS</vt:lpstr>
      <vt:lpstr>Презентация PowerPoint</vt:lpstr>
      <vt:lpstr>VOLCANO ERUPTION</vt:lpstr>
      <vt:lpstr>Презентация PowerPoint</vt:lpstr>
      <vt:lpstr>Презентация PowerPoint</vt:lpstr>
      <vt:lpstr>Презентация PowerPoint</vt:lpstr>
      <vt:lpstr>TSUNAMI</vt:lpstr>
      <vt:lpstr>Презентация PowerPoint</vt:lpstr>
      <vt:lpstr>Презентация PowerPoint</vt:lpstr>
      <vt:lpstr>Презентация PowerPoint</vt:lpstr>
      <vt:lpstr>EARTHQUAKES</vt:lpstr>
      <vt:lpstr>Презентация PowerPoint</vt:lpstr>
      <vt:lpstr>Презентация PowerPoint</vt:lpstr>
      <vt:lpstr>TORNADO</vt:lpstr>
      <vt:lpstr>Презентация PowerPoint</vt:lpstr>
      <vt:lpstr>Презентация PowerPoint</vt:lpstr>
      <vt:lpstr>FLOODS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sarsy</dc:creator>
  <cp:lastModifiedBy>sarsy</cp:lastModifiedBy>
  <cp:revision>12</cp:revision>
  <dcterms:created xsi:type="dcterms:W3CDTF">2023-01-17T14:45:38Z</dcterms:created>
  <dcterms:modified xsi:type="dcterms:W3CDTF">2023-01-17T18:38:36Z</dcterms:modified>
</cp:coreProperties>
</file>