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and reported speech.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Прямая речь</a:t>
            </a:r>
            <a:r>
              <a:rPr lang="ru-RU" dirty="0" smtClean="0"/>
              <a:t> – это точные слова, которые были кем-то произнесены. Мы берем прямую речь в кавычки.</a:t>
            </a:r>
          </a:p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I’ll</a:t>
            </a:r>
            <a:r>
              <a:rPr lang="ru-RU" dirty="0" smtClean="0"/>
              <a:t> </a:t>
            </a:r>
            <a:r>
              <a:rPr lang="ru-RU" dirty="0" err="1" smtClean="0"/>
              <a:t>go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London</a:t>
            </a:r>
            <a:r>
              <a:rPr lang="ru-RU" dirty="0" smtClean="0"/>
              <a:t>», </a:t>
            </a:r>
            <a:r>
              <a:rPr lang="ru-RU" dirty="0" err="1" smtClean="0"/>
              <a:t>she</a:t>
            </a:r>
            <a:r>
              <a:rPr lang="ru-RU" dirty="0" smtClean="0"/>
              <a:t> </a:t>
            </a:r>
            <a:r>
              <a:rPr lang="ru-RU" dirty="0" err="1" smtClean="0"/>
              <a:t>said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«Я поеду в Лондон», она сказала. </a:t>
            </a:r>
          </a:p>
          <a:p>
            <a:endParaRPr lang="ru-RU" dirty="0"/>
          </a:p>
        </p:txBody>
      </p:sp>
      <p:pic>
        <p:nvPicPr>
          <p:cNvPr id="5122" name="Picture 2" descr="Free Visa -Travel with UK Visa | Pass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775" y="4605354"/>
            <a:ext cx="3381225" cy="22526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speech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Косвенная речь</a:t>
            </a:r>
            <a:r>
              <a:rPr lang="ru-RU" dirty="0" smtClean="0"/>
              <a:t> передает точное значение сказанного, но не точно такими же словами.</a:t>
            </a:r>
          </a:p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ru-RU" dirty="0" err="1" smtClean="0"/>
              <a:t>She</a:t>
            </a:r>
            <a:r>
              <a:rPr lang="ru-RU" dirty="0" smtClean="0"/>
              <a:t> </a:t>
            </a:r>
            <a:r>
              <a:rPr lang="ru-RU" dirty="0" err="1" smtClean="0"/>
              <a:t>said</a:t>
            </a:r>
            <a:r>
              <a:rPr lang="ru-RU" dirty="0" smtClean="0"/>
              <a:t> </a:t>
            </a:r>
            <a:r>
              <a:rPr lang="ru-RU" dirty="0" err="1" smtClean="0"/>
              <a:t>she</a:t>
            </a:r>
            <a:r>
              <a:rPr lang="ru-RU" dirty="0" smtClean="0"/>
              <a:t> </a:t>
            </a:r>
            <a:r>
              <a:rPr lang="ru-RU" dirty="0" err="1" smtClean="0"/>
              <a:t>would</a:t>
            </a:r>
            <a:r>
              <a:rPr lang="ru-RU" dirty="0" smtClean="0"/>
              <a:t> </a:t>
            </a:r>
            <a:r>
              <a:rPr lang="ru-RU" dirty="0" err="1" smtClean="0"/>
              <a:t>go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London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Она говорила, что поедет в Лондон.</a:t>
            </a:r>
          </a:p>
          <a:p>
            <a:endParaRPr lang="ru-RU" dirty="0"/>
          </a:p>
        </p:txBody>
      </p:sp>
      <p:pic>
        <p:nvPicPr>
          <p:cNvPr id="4" name="Picture 2" descr="Free Visa -Travel with UK Visa | Pass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775" y="4605354"/>
            <a:ext cx="3381225" cy="22526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Verbs to introduce direct and reported speech.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Для указания говорящего можно использовать глаголы </a:t>
            </a:r>
            <a:r>
              <a:rPr lang="ru-RU" b="1" dirty="0" err="1" smtClean="0"/>
              <a:t>say</a:t>
            </a:r>
            <a:r>
              <a:rPr lang="ru-RU" dirty="0" smtClean="0"/>
              <a:t> и </a:t>
            </a:r>
            <a:r>
              <a:rPr lang="ru-RU" b="1" dirty="0" err="1" smtClean="0"/>
              <a:t>tell</a:t>
            </a:r>
            <a:r>
              <a:rPr lang="ru-RU" dirty="0" smtClean="0"/>
              <a:t> как в прямой, так и в косвенной речи.</a:t>
            </a:r>
          </a:p>
          <a:p>
            <a:pPr>
              <a:buNone/>
            </a:pPr>
            <a:r>
              <a:rPr lang="ru-RU" dirty="0" smtClean="0"/>
              <a:t>Важно заметить, что после глагола </a:t>
            </a:r>
            <a:r>
              <a:rPr lang="ru-RU" b="1" dirty="0" err="1" smtClean="0"/>
              <a:t>tell</a:t>
            </a:r>
            <a:r>
              <a:rPr lang="ru-RU" dirty="0" smtClean="0"/>
              <a:t> обязательно идет прямое дополнение (</a:t>
            </a:r>
            <a:r>
              <a:rPr lang="ru-RU" dirty="0" err="1" smtClean="0"/>
              <a:t>e.g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told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me</a:t>
            </a:r>
            <a:r>
              <a:rPr lang="ru-RU" dirty="0" smtClean="0"/>
              <a:t>). После глагола </a:t>
            </a:r>
            <a:r>
              <a:rPr lang="ru-RU" b="1" dirty="0" err="1" smtClean="0"/>
              <a:t>say</a:t>
            </a:r>
            <a:r>
              <a:rPr lang="ru-RU" dirty="0" smtClean="0"/>
              <a:t> можно не ставить прямое дополнение, но если мы его все-таки ставим, то после </a:t>
            </a:r>
            <a:r>
              <a:rPr lang="ru-RU" dirty="0" err="1" smtClean="0"/>
              <a:t>say</a:t>
            </a:r>
            <a:r>
              <a:rPr lang="ru-RU" dirty="0" smtClean="0"/>
              <a:t> в таком случае будет стоять частица </a:t>
            </a:r>
            <a:r>
              <a:rPr lang="ru-RU" dirty="0" err="1" smtClean="0"/>
              <a:t>to</a:t>
            </a:r>
            <a:r>
              <a:rPr lang="ru-RU" dirty="0" smtClean="0"/>
              <a:t> (</a:t>
            </a:r>
            <a:r>
              <a:rPr lang="ru-RU" dirty="0" err="1" smtClean="0"/>
              <a:t>e.g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said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me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en-US" dirty="0" err="1" smtClean="0"/>
              <a:t>Пример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She </a:t>
            </a:r>
            <a:r>
              <a:rPr lang="en-US" b="1" dirty="0" smtClean="0">
                <a:solidFill>
                  <a:srgbClr val="C00000"/>
                </a:solidFill>
              </a:rPr>
              <a:t>told me</a:t>
            </a:r>
            <a:r>
              <a:rPr lang="en-US" dirty="0" smtClean="0"/>
              <a:t>, </a:t>
            </a:r>
            <a:r>
              <a:rPr lang="ru-RU" dirty="0" smtClean="0"/>
              <a:t>«</a:t>
            </a:r>
            <a:r>
              <a:rPr lang="en-US" dirty="0" smtClean="0"/>
              <a:t>I can’t drive</a:t>
            </a:r>
            <a:r>
              <a:rPr lang="ru-RU" dirty="0" smtClean="0"/>
              <a:t>»</a:t>
            </a:r>
            <a:r>
              <a:rPr lang="en-US" dirty="0" smtClean="0"/>
              <a:t>. → She </a:t>
            </a:r>
            <a:r>
              <a:rPr lang="en-US" b="1" dirty="0" smtClean="0">
                <a:solidFill>
                  <a:srgbClr val="C00000"/>
                </a:solidFill>
              </a:rPr>
              <a:t>told me</a:t>
            </a:r>
            <a:r>
              <a:rPr lang="en-US" dirty="0" smtClean="0"/>
              <a:t> (that) she couldn’t drive.</a:t>
            </a:r>
          </a:p>
          <a:p>
            <a:pPr>
              <a:buNone/>
            </a:pPr>
            <a:r>
              <a:rPr lang="en-US" dirty="0" smtClean="0"/>
              <a:t>She </a:t>
            </a:r>
            <a:r>
              <a:rPr lang="en-US" b="1" dirty="0" smtClean="0">
                <a:solidFill>
                  <a:srgbClr val="FF0000"/>
                </a:solidFill>
              </a:rPr>
              <a:t>said</a:t>
            </a:r>
            <a:r>
              <a:rPr lang="en-US" dirty="0" smtClean="0"/>
              <a:t>, </a:t>
            </a:r>
            <a:r>
              <a:rPr lang="ru-RU" dirty="0" smtClean="0"/>
              <a:t>«</a:t>
            </a:r>
            <a:r>
              <a:rPr lang="en-US" dirty="0" smtClean="0"/>
              <a:t>I can’t drive</a:t>
            </a:r>
            <a:r>
              <a:rPr lang="ru-RU" dirty="0" smtClean="0"/>
              <a:t>»</a:t>
            </a:r>
            <a:r>
              <a:rPr lang="en-US" dirty="0" smtClean="0"/>
              <a:t>. → She </a:t>
            </a:r>
            <a:r>
              <a:rPr lang="en-US" b="1" dirty="0" smtClean="0">
                <a:solidFill>
                  <a:srgbClr val="FF0000"/>
                </a:solidFill>
              </a:rPr>
              <a:t>said</a:t>
            </a:r>
            <a:r>
              <a:rPr lang="en-US" dirty="0" smtClean="0"/>
              <a:t> (that) she couldn’t drive.</a:t>
            </a:r>
          </a:p>
          <a:p>
            <a:pPr>
              <a:buNone/>
            </a:pPr>
            <a:r>
              <a:rPr lang="en-US" dirty="0" smtClean="0"/>
              <a:t>She </a:t>
            </a:r>
            <a:r>
              <a:rPr lang="en-US" b="1" dirty="0" smtClean="0">
                <a:solidFill>
                  <a:srgbClr val="FF0000"/>
                </a:solidFill>
              </a:rPr>
              <a:t>said to me</a:t>
            </a:r>
            <a:r>
              <a:rPr lang="en-US" dirty="0" smtClean="0"/>
              <a:t>, </a:t>
            </a:r>
            <a:r>
              <a:rPr lang="ru-RU" dirty="0" smtClean="0"/>
              <a:t>«</a:t>
            </a:r>
            <a:r>
              <a:rPr lang="en-US" dirty="0" smtClean="0"/>
              <a:t>I can’t drive</a:t>
            </a:r>
            <a:r>
              <a:rPr lang="ru-RU" dirty="0" smtClean="0"/>
              <a:t>»</a:t>
            </a:r>
            <a:r>
              <a:rPr lang="en-US" dirty="0" smtClean="0"/>
              <a:t>. → She </a:t>
            </a:r>
            <a:r>
              <a:rPr lang="en-US" b="1" dirty="0" smtClean="0">
                <a:solidFill>
                  <a:srgbClr val="FF0000"/>
                </a:solidFill>
              </a:rPr>
              <a:t>said to me</a:t>
            </a:r>
            <a:r>
              <a:rPr lang="en-US" b="1" dirty="0" smtClean="0"/>
              <a:t> </a:t>
            </a:r>
            <a:r>
              <a:rPr lang="en-US" dirty="0" smtClean="0"/>
              <a:t>(that) she couldn’t drive.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Следующие</a:t>
            </a:r>
            <a:r>
              <a:rPr lang="en-US" dirty="0" smtClean="0"/>
              <a:t> </a:t>
            </a:r>
            <a:r>
              <a:rPr lang="en-US" dirty="0" err="1" smtClean="0"/>
              <a:t>выражения</a:t>
            </a:r>
            <a:r>
              <a:rPr lang="en-US" dirty="0" smtClean="0"/>
              <a:t> </a:t>
            </a:r>
            <a:r>
              <a:rPr lang="en-US" dirty="0" err="1" smtClean="0"/>
              <a:t>используются</a:t>
            </a:r>
            <a:r>
              <a:rPr lang="en-US" dirty="0" smtClean="0"/>
              <a:t> с </a:t>
            </a:r>
            <a:r>
              <a:rPr lang="en-US" dirty="0" err="1" smtClean="0"/>
              <a:t>глаголом</a:t>
            </a:r>
            <a:r>
              <a:rPr lang="en-US" dirty="0" smtClean="0"/>
              <a:t> say:</a:t>
            </a:r>
          </a:p>
          <a:p>
            <a:r>
              <a:rPr lang="en-US" dirty="0" smtClean="0"/>
              <a:t>1. say good morning / evening, etc.</a:t>
            </a:r>
          </a:p>
          <a:p>
            <a:r>
              <a:rPr lang="en-US" dirty="0" smtClean="0"/>
              <a:t>2. say something / nothing</a:t>
            </a:r>
          </a:p>
          <a:p>
            <a:r>
              <a:rPr lang="en-US" dirty="0" smtClean="0"/>
              <a:t>3. say a few words</a:t>
            </a:r>
          </a:p>
          <a:p>
            <a:r>
              <a:rPr lang="en-US" dirty="0" smtClean="0"/>
              <a:t>4. say so, etc.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Следующие</a:t>
            </a:r>
            <a:r>
              <a:rPr lang="en-US" dirty="0" smtClean="0"/>
              <a:t> </a:t>
            </a:r>
            <a:r>
              <a:rPr lang="en-US" dirty="0" err="1" smtClean="0"/>
              <a:t>выражения</a:t>
            </a:r>
            <a:r>
              <a:rPr lang="en-US" dirty="0" smtClean="0"/>
              <a:t> </a:t>
            </a:r>
            <a:r>
              <a:rPr lang="en-US" dirty="0" err="1" smtClean="0"/>
              <a:t>используются</a:t>
            </a:r>
            <a:r>
              <a:rPr lang="en-US" dirty="0" smtClean="0"/>
              <a:t> с </a:t>
            </a:r>
            <a:r>
              <a:rPr lang="en-US" dirty="0" err="1" smtClean="0"/>
              <a:t>глаголом</a:t>
            </a:r>
            <a:r>
              <a:rPr lang="en-US" dirty="0" smtClean="0"/>
              <a:t> tell:</a:t>
            </a:r>
          </a:p>
          <a:p>
            <a:r>
              <a:rPr lang="en-US" dirty="0" smtClean="0"/>
              <a:t>1. tell the truth</a:t>
            </a:r>
          </a:p>
          <a:p>
            <a:r>
              <a:rPr lang="en-US" dirty="0" smtClean="0"/>
              <a:t>2. tell a lie</a:t>
            </a:r>
          </a:p>
          <a:p>
            <a:r>
              <a:rPr lang="en-US" dirty="0" smtClean="0"/>
              <a:t>3. tell somebody one’s name</a:t>
            </a:r>
          </a:p>
          <a:p>
            <a:r>
              <a:rPr lang="en-US" dirty="0" smtClean="0"/>
              <a:t>4. tell a story</a:t>
            </a:r>
          </a:p>
          <a:p>
            <a:r>
              <a:rPr lang="en-US" dirty="0" smtClean="0"/>
              <a:t>5. tell a secret</a:t>
            </a:r>
            <a:r>
              <a:rPr lang="ru-RU" dirty="0" smtClean="0"/>
              <a:t>,</a:t>
            </a:r>
            <a:r>
              <a:rPr lang="en-US" dirty="0" smtClean="0"/>
              <a:t>etc.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Чтобы построить предложение в косвенной речи, нам нужен </a:t>
            </a:r>
            <a:r>
              <a:rPr lang="ru-RU" b="1" dirty="0" smtClean="0"/>
              <a:t>вводный глагол</a:t>
            </a:r>
            <a:r>
              <a:rPr lang="ru-RU" dirty="0" smtClean="0"/>
              <a:t> (</a:t>
            </a:r>
            <a:r>
              <a:rPr lang="en-US" dirty="0" smtClean="0"/>
              <a:t>say, tell, explain, etc.), </a:t>
            </a:r>
            <a:r>
              <a:rPr lang="ru-RU" dirty="0" smtClean="0"/>
              <a:t>за которым последует оборот с </a:t>
            </a:r>
            <a:r>
              <a:rPr lang="en-US" b="1" dirty="0" smtClean="0"/>
              <a:t>that</a:t>
            </a:r>
            <a:r>
              <a:rPr lang="en-US" dirty="0" smtClean="0"/>
              <a:t>, </a:t>
            </a:r>
            <a:r>
              <a:rPr lang="ru-RU" dirty="0" smtClean="0"/>
              <a:t>хотя в разговорной речи само слово </a:t>
            </a:r>
            <a:r>
              <a:rPr lang="en-US" b="1" dirty="0" smtClean="0"/>
              <a:t>that</a:t>
            </a:r>
            <a:r>
              <a:rPr lang="en-US" dirty="0" smtClean="0"/>
              <a:t> </a:t>
            </a:r>
            <a:r>
              <a:rPr lang="ru-RU" dirty="0" smtClean="0"/>
              <a:t>часто опускается.</a:t>
            </a:r>
          </a:p>
          <a:p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smtClean="0"/>
              <a:t>He said, </a:t>
            </a:r>
            <a:r>
              <a:rPr lang="ru-RU" dirty="0" smtClean="0"/>
              <a:t>«</a:t>
            </a:r>
            <a:r>
              <a:rPr lang="en-US" dirty="0" smtClean="0"/>
              <a:t>I feel sick</a:t>
            </a:r>
            <a:r>
              <a:rPr lang="ru-RU" dirty="0" smtClean="0"/>
              <a:t>».</a:t>
            </a:r>
            <a:r>
              <a:rPr lang="en-US" dirty="0" smtClean="0"/>
              <a:t> → He said (that) he felt sick.</a:t>
            </a:r>
          </a:p>
          <a:p>
            <a:pPr>
              <a:buNone/>
            </a:pPr>
            <a:r>
              <a:rPr lang="ru-RU" dirty="0" smtClean="0"/>
              <a:t>        Притяжательные местоимения изменяются согласно контексту.</a:t>
            </a:r>
          </a:p>
          <a:p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smtClean="0"/>
              <a:t>He said, </a:t>
            </a:r>
            <a:r>
              <a:rPr lang="ru-RU" dirty="0" smtClean="0"/>
              <a:t>«</a:t>
            </a:r>
            <a:r>
              <a:rPr lang="en-US" dirty="0" smtClean="0"/>
              <a:t>I’ll lend </a:t>
            </a: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my</a:t>
            </a:r>
            <a:r>
              <a:rPr lang="en-US" dirty="0" smtClean="0"/>
              <a:t> laptop</a:t>
            </a:r>
            <a:r>
              <a:rPr lang="ru-RU" dirty="0" smtClean="0"/>
              <a:t>»</a:t>
            </a:r>
            <a:r>
              <a:rPr lang="en-US" dirty="0" smtClean="0"/>
              <a:t>. → He said (that) </a:t>
            </a:r>
            <a:r>
              <a:rPr lang="en-US" dirty="0" smtClean="0">
                <a:solidFill>
                  <a:srgbClr val="00B050"/>
                </a:solidFill>
              </a:rPr>
              <a:t>he</a:t>
            </a:r>
            <a:r>
              <a:rPr lang="en-US" dirty="0" smtClean="0"/>
              <a:t> would lend </a:t>
            </a:r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his</a:t>
            </a:r>
            <a:r>
              <a:rPr lang="en-US" dirty="0" smtClean="0"/>
              <a:t> laptop.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8" name="AutoShape 2" descr="Step 1 · Reported (Indirect) speech 1 · St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Step 1 · Reported (Indirect) speech 1 · St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Step 1 · Reported (Indirect) speech 1 · St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3" name="Picture 7" descr="C:\Users\Алена\Desktop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88341"/>
            <a:ext cx="6429420" cy="4992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</a:t>
            </a:r>
            <a:r>
              <a:rPr lang="en-US" sz="2800" dirty="0" err="1" smtClean="0"/>
              <a:t>ircumstances</a:t>
            </a:r>
            <a:r>
              <a:rPr lang="en-US" sz="2800" dirty="0" smtClean="0"/>
              <a:t> of time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(обстоятельства времени)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71600"/>
          <a:ext cx="7715304" cy="4986360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332424">
                <a:tc>
                  <a:txBody>
                    <a:bodyPr/>
                    <a:lstStyle/>
                    <a:p>
                      <a:r>
                        <a:rPr lang="en-US" sz="1800" b="1"/>
                        <a:t>Direct speech</a:t>
                      </a:r>
                      <a:endParaRPr lang="en-US" sz="1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Reported speech</a:t>
                      </a:r>
                      <a:endParaRPr lang="en-US" sz="1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4848">
                <a:tc>
                  <a:txBody>
                    <a:bodyPr/>
                    <a:lstStyle/>
                    <a:p>
                      <a:r>
                        <a:rPr lang="en-US" sz="1800"/>
                        <a:t>tonight, today, this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that night, that day, that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4848">
                <a:tc>
                  <a:txBody>
                    <a:bodyPr/>
                    <a:lstStyle/>
                    <a:p>
                      <a:r>
                        <a:rPr lang="en-US" sz="1800"/>
                        <a:t>now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then, at that time, at once, immediately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424">
                <a:tc>
                  <a:txBody>
                    <a:bodyPr/>
                    <a:lstStyle/>
                    <a:p>
                      <a:r>
                        <a:rPr lang="en-US" sz="1800"/>
                        <a:t>now that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since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4848">
                <a:tc>
                  <a:txBody>
                    <a:bodyPr/>
                    <a:lstStyle/>
                    <a:p>
                      <a:r>
                        <a:rPr lang="en-US" sz="1800"/>
                        <a:t>yesterday, last night /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the day before, the previous night /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7272">
                <a:tc>
                  <a:txBody>
                    <a:bodyPr/>
                    <a:lstStyle/>
                    <a:p>
                      <a:r>
                        <a:rPr lang="en-US" sz="1800"/>
                        <a:t>tomorrow, next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the following day / the day after, the following / next week / month / year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424">
                <a:tc>
                  <a:txBody>
                    <a:bodyPr/>
                    <a:lstStyle/>
                    <a:p>
                      <a:r>
                        <a:rPr lang="en-US" sz="1800"/>
                        <a:t>ago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before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424">
                <a:tc>
                  <a:txBody>
                    <a:bodyPr/>
                    <a:lstStyle/>
                    <a:p>
                      <a:r>
                        <a:rPr lang="en-US" sz="1800"/>
                        <a:t>this / these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that / those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424">
                <a:tc>
                  <a:txBody>
                    <a:bodyPr/>
                    <a:lstStyle/>
                    <a:p>
                      <a:r>
                        <a:rPr lang="en-US" sz="1800"/>
                        <a:t>here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there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2424">
                <a:tc>
                  <a:txBody>
                    <a:bodyPr/>
                    <a:lstStyle/>
                    <a:p>
                      <a:r>
                        <a:rPr lang="en-US" sz="1800"/>
                        <a:t>come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642920"/>
          <a:ext cx="8286808" cy="5929350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592935">
                <a:tc>
                  <a:txBody>
                    <a:bodyPr/>
                    <a:lstStyle/>
                    <a:p>
                      <a:r>
                        <a:rPr lang="en-US" b="1" dirty="0"/>
                        <a:t>Direct speech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Reported speech</a:t>
                      </a:r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 dirty="0"/>
                        <a:t>Present Simple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Simple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Present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Present Perfect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Perfect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Present Perfect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Perfect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Past Simple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Perfect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5870">
                <a:tc>
                  <a:txBody>
                    <a:bodyPr/>
                    <a:lstStyle/>
                    <a:p>
                      <a:r>
                        <a:rPr lang="en-US"/>
                        <a:t>Past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Past Continuous or Past Perfect Continuous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Future (will)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Future-in-the Past (would)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2935">
                <a:tc>
                  <a:txBody>
                    <a:bodyPr/>
                    <a:lstStyle/>
                    <a:p>
                      <a:r>
                        <a:rPr lang="en-US"/>
                        <a:t>Past Perfect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remains the same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190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Direct and reported speech.</vt:lpstr>
      <vt:lpstr>Direct speech</vt:lpstr>
      <vt:lpstr>Reported speech</vt:lpstr>
      <vt:lpstr>Verbs to introduce direct and reported speech.</vt:lpstr>
      <vt:lpstr>Презентация PowerPoint</vt:lpstr>
      <vt:lpstr>Презентация PowerPoint</vt:lpstr>
      <vt:lpstr>Презентация PowerPoint</vt:lpstr>
      <vt:lpstr>Сircumstances of time (обстоятельства времени)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reported speech.</dc:title>
  <dc:creator>AlonyDoll</dc:creator>
  <cp:lastModifiedBy>User</cp:lastModifiedBy>
  <cp:revision>7</cp:revision>
  <dcterms:created xsi:type="dcterms:W3CDTF">2022-02-17T13:34:57Z</dcterms:created>
  <dcterms:modified xsi:type="dcterms:W3CDTF">2023-04-24T18:36:56Z</dcterms:modified>
</cp:coreProperties>
</file>