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3" autoAdjust="0"/>
    <p:restoredTop sz="94660"/>
  </p:normalViewPr>
  <p:slideViewPr>
    <p:cSldViewPr>
      <p:cViewPr>
        <p:scale>
          <a:sx n="75" d="100"/>
          <a:sy n="75" d="100"/>
        </p:scale>
        <p:origin x="-14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6246-F926-410F-94D7-6C08DE2E8F1E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582C-35BF-4064-8ECB-5EE16538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FBE4-1A0F-4A53-BC2D-C026BCAFF6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FBE4-1A0F-4A53-BC2D-C026BCAFF6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FBE4-1A0F-4A53-BC2D-C026BCAFF6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 test  du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Noël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рож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0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351077"/>
            <a:ext cx="5286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Noel.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Le petit test.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857784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 test  du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Noël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60721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c’est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Noël en France.</a:t>
            </a: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a) Le 6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décembre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b) Le 25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décembre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c) Le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janvier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Noël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fête … .</a:t>
            </a: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a) de la naissance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Jésus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-Christ</a:t>
            </a: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b) de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la Bastille</a:t>
            </a: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c) du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Nouvel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974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050" name="Picture 2" descr="C:\Documents and Settings\User\Рабочий стол\рож\a55a928c8df26d8f768a17967353474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3773">
            <a:off x="5238953" y="884175"/>
            <a:ext cx="2965774" cy="321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357166"/>
            <a:ext cx="7943200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3. Noël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… fête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l'année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a)  la plus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triste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b)  la plus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sérieuse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la plus belle</a:t>
            </a:r>
          </a:p>
          <a:p>
            <a:pPr marL="342900" indent="-342900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4. 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sapin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symbolise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.</a:t>
            </a: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a)  la santé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l'homme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l'espoir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l'homme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c)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l'humeur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l'homme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5. 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repas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fête le 24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décembre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s’appelle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.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réveillon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goûter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souper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Рабочий стол\рож\a55a928c8df26d8f768a17967353474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43577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456247"/>
            <a:ext cx="809228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Avant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réveillon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minuit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au concert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à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messe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au spectacle</a:t>
            </a:r>
          </a:p>
          <a:p>
            <a:pPr marL="342900" indent="-342900">
              <a:buAutoNum type="alphaLcParenR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7. Pendant 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réveillon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 mange … 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foie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du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fromage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de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confiture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foie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dinde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aux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marron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bûche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de Noël</a:t>
            </a:r>
          </a:p>
          <a:p>
            <a:pPr marL="342900" indent="-342900">
              <a:buAutoNum type="alphaLcParenR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8. 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lait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de la compote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du champagne</a:t>
            </a:r>
          </a:p>
          <a:p>
            <a:pPr marL="342900" indent="-342900">
              <a:buAutoNum type="alphaLcParenR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Рабочий стол\рож\a55a928c8df26d8f768a179673534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70042">
            <a:off x="5257812" y="4279399"/>
            <a:ext cx="2654520" cy="2270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3040" y="302359"/>
            <a:ext cx="889096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9. Les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enfants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français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écrivent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au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Père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Noël.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rédactions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des articles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lettres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Avant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coucher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les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enfants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mettent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devant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cheminée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leurs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souliers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leurs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chapeaux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leurs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manteaux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11. 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Père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Noël descend par ….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l’ascenseur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l’escalier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cheminé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Рабочий стол\рож\a55a928c8df26d8f768a179673534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8371">
            <a:off x="6095267" y="3668387"/>
            <a:ext cx="2749382" cy="300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302359"/>
            <a:ext cx="899900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12. Papa Noël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apporte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cadeaux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aux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enfants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malheureux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capricieux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sages</a:t>
            </a:r>
          </a:p>
          <a:p>
            <a:pPr marL="342900" indent="-342900">
              <a:buAutoNum type="alphaLcParenR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13. Sur des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cartes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postales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Noël 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printemps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l’hiver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l’automne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800" dirty="0" smtClean="0">
                <a:latin typeface="Arial" pitchFamily="34" charset="0"/>
                <a:cs typeface="Arial" pitchFamily="34" charset="0"/>
              </a:rPr>
              <a:t>14. On … de la joie, de la santé, du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succès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l’amour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souhaite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parle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écrit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ru-RU" sz="2800" dirty="0"/>
          </a:p>
        </p:txBody>
      </p:sp>
      <p:pic>
        <p:nvPicPr>
          <p:cNvPr id="2050" name="Picture 2" descr="C:\Documents and Settings\User\Рабочий стол\рож\a55a928c8df26d8f768a179673534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785794"/>
            <a:ext cx="1951023" cy="1714512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рож\a55a928c8df26d8f768a179673534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286389"/>
            <a:ext cx="142876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en-US" sz="6000" b="1" i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Mes</a:t>
            </a:r>
            <a:r>
              <a:rPr lang="en-US" sz="60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6000" b="1" i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chers</a:t>
            </a:r>
            <a:r>
              <a:rPr lang="en-US" sz="60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6000" b="1" i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élèves</a:t>
            </a:r>
            <a:r>
              <a:rPr lang="en-US" i="1" dirty="0" smtClean="0">
                <a:solidFill>
                  <a:srgbClr val="C00000"/>
                </a:solidFill>
              </a:rPr>
              <a:t>,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3760" y="2357430"/>
            <a:ext cx="74302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souhaite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la joie, de la santé,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bonnes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notes.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rêves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réalisent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Soyez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heureux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678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Verdana" pitchFamily="34" charset="0"/>
              </a:rPr>
              <a:t>Joyeux</a:t>
            </a:r>
            <a:r>
              <a:rPr lang="en-US" sz="4800" dirty="0" smtClean="0">
                <a:solidFill>
                  <a:srgbClr val="002060"/>
                </a:solidFill>
                <a:latin typeface="Verdana" pitchFamily="34" charset="0"/>
              </a:rPr>
              <a:t> Noël! Bonne </a:t>
            </a:r>
            <a:r>
              <a:rPr lang="en-US" sz="4800" dirty="0" err="1" smtClean="0">
                <a:solidFill>
                  <a:srgbClr val="002060"/>
                </a:solidFill>
                <a:latin typeface="Verdana" pitchFamily="34" charset="0"/>
              </a:rPr>
              <a:t>Année</a:t>
            </a:r>
            <a:r>
              <a:rPr lang="en-US" sz="4800" dirty="0" smtClean="0">
                <a:solidFill>
                  <a:srgbClr val="002060"/>
                </a:solidFill>
                <a:latin typeface="Verdana" pitchFamily="34" charset="0"/>
              </a:rPr>
              <a:t>!</a:t>
            </a:r>
            <a:endParaRPr lang="ru-RU" sz="48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24578" name="Picture 2" descr="C:\Documents and Settings\User\Рабочий стол\рож\0812040626179585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143272" cy="2786058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рож\0812040626179585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00504"/>
            <a:ext cx="3143272" cy="3009896"/>
          </a:xfrm>
          <a:prstGeom prst="rect">
            <a:avLst/>
          </a:prstGeom>
          <a:noFill/>
        </p:spPr>
      </p:pic>
      <p:pic>
        <p:nvPicPr>
          <p:cNvPr id="8" name="Picture 2" descr="C:\Documents and Settings\User\Рабочий стол\рож\0812040626179585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8104"/>
            <a:ext cx="3286116" cy="300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362</Words>
  <Application>Microsoft Office PowerPoint</Application>
  <PresentationFormat>Экран (4:3)</PresentationFormat>
  <Paragraphs>80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Le test  du Noël </vt:lpstr>
      <vt:lpstr>Le test  du Noël </vt:lpstr>
      <vt:lpstr>Презентация PowerPoint</vt:lpstr>
      <vt:lpstr>Презентация PowerPoint</vt:lpstr>
      <vt:lpstr>Презентация PowerPoint</vt:lpstr>
      <vt:lpstr>Презентация PowerPoint</vt:lpstr>
      <vt:lpstr>Mes chers élèves,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test  du Noël</dc:title>
  <dc:creator>Марина</dc:creator>
  <cp:lastModifiedBy>sd1</cp:lastModifiedBy>
  <cp:revision>3</cp:revision>
  <dcterms:created xsi:type="dcterms:W3CDTF">2014-03-04T05:47:08Z</dcterms:created>
  <dcterms:modified xsi:type="dcterms:W3CDTF">2020-01-16T19:43:34Z</dcterms:modified>
</cp:coreProperties>
</file>