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1" r:id="rId3"/>
    <p:sldId id="257" r:id="rId4"/>
    <p:sldId id="259" r:id="rId5"/>
    <p:sldId id="260" r:id="rId6"/>
    <p:sldId id="266" r:id="rId7"/>
    <p:sldId id="258" r:id="rId8"/>
    <p:sldId id="261" r:id="rId9"/>
    <p:sldId id="262" r:id="rId10"/>
    <p:sldId id="263" r:id="rId11"/>
    <p:sldId id="270" r:id="rId12"/>
    <p:sldId id="269" r:id="rId13"/>
    <p:sldId id="264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86420" autoAdjust="0"/>
  </p:normalViewPr>
  <p:slideViewPr>
    <p:cSldViewPr>
      <p:cViewPr varScale="1">
        <p:scale>
          <a:sx n="64" d="100"/>
          <a:sy n="64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C733-5CC5-40E4-AB41-701F19D69999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D19C-BC0D-4918-8575-772B13F0C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5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Вопросы для беседы с учащимися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quelle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couleur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est le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drapeau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olympique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Combien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 y a-t-il d’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anneaux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drapeau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? De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quelle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couleur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anneaux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Qu’est-ce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symbolisent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anneaux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Вопросы</a:t>
            </a:r>
            <a:r>
              <a:rPr lang="ru-RU" u="sng" baseline="0" dirty="0" smtClean="0"/>
              <a:t> для беседы с учащимися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Qu’est-ce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ouvre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cérémonie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d’ouverture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Jeux</a:t>
            </a:r>
            <a:r>
              <a:rPr lang="en-US" baseline="0" dirty="0" smtClean="0"/>
              <a:t>? Qui </a:t>
            </a:r>
            <a:r>
              <a:rPr lang="en-US" baseline="0" dirty="0" err="1" smtClean="0"/>
              <a:t>ouvre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marche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délégations</a:t>
            </a:r>
            <a:r>
              <a:rPr lang="en-US" baseline="0" dirty="0" smtClean="0"/>
              <a:t>? Est-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onpeut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voir</a:t>
            </a:r>
            <a:r>
              <a:rPr lang="en-US" baseline="0" dirty="0" smtClean="0"/>
              <a:t>   la </a:t>
            </a:r>
            <a:r>
              <a:rPr lang="en-US" baseline="0" dirty="0" err="1" smtClean="0"/>
              <a:t>cérémonie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d’ouverture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Jeux</a:t>
            </a:r>
            <a:r>
              <a:rPr lang="en-US" baseline="0" dirty="0" smtClean="0"/>
              <a:t> à la </a:t>
            </a:r>
            <a:r>
              <a:rPr lang="en-US" baseline="0" dirty="0" err="1" smtClean="0"/>
              <a:t>télévision</a:t>
            </a:r>
            <a:r>
              <a:rPr lang="en-US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40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  <a:endParaRPr lang="en-US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Connais-tu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sportifs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Quels</a:t>
            </a:r>
            <a:r>
              <a:rPr lang="en-US" baseline="0" dirty="0" smtClean="0"/>
              <a:t> sports </a:t>
            </a:r>
            <a:r>
              <a:rPr lang="en-US" baseline="0" dirty="0" err="1" smtClean="0"/>
              <a:t>pratiquent</a:t>
            </a:r>
            <a:r>
              <a:rPr lang="en-US" baseline="0" dirty="0" smtClean="0"/>
              <a:t> –</a:t>
            </a:r>
            <a:r>
              <a:rPr lang="en-US" baseline="0" dirty="0" err="1" smtClean="0"/>
              <a:t>ils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Quels</a:t>
            </a:r>
            <a:r>
              <a:rPr lang="en-US" baseline="0" dirty="0" smtClean="0"/>
              <a:t> champions </a:t>
            </a:r>
            <a:r>
              <a:rPr lang="en-US" baseline="0" dirty="0" err="1" smtClean="0"/>
              <a:t>olympiques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connais-tu</a:t>
            </a:r>
            <a:r>
              <a:rPr lang="en-US" baseline="0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63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</a:p>
          <a:p>
            <a:r>
              <a:rPr lang="en-US" dirty="0" err="1" smtClean="0"/>
              <a:t>Connais-tu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sportifs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Quels</a:t>
            </a:r>
            <a:r>
              <a:rPr lang="en-US" baseline="0" dirty="0" smtClean="0"/>
              <a:t> sports </a:t>
            </a:r>
            <a:r>
              <a:rPr lang="en-US" baseline="0" dirty="0" err="1" smtClean="0"/>
              <a:t>pratiquent</a:t>
            </a:r>
            <a:r>
              <a:rPr lang="en-US" baseline="0" dirty="0" smtClean="0"/>
              <a:t> –</a:t>
            </a:r>
            <a:r>
              <a:rPr lang="en-US" baseline="0" dirty="0" err="1" smtClean="0"/>
              <a:t>ils</a:t>
            </a:r>
            <a:r>
              <a:rPr lang="en-US" baseline="0" dirty="0" smtClean="0"/>
              <a:t>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11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</a:p>
          <a:p>
            <a:r>
              <a:rPr lang="en-US" dirty="0" smtClean="0"/>
              <a:t>Comment </a:t>
            </a:r>
            <a:r>
              <a:rPr lang="en-US" dirty="0" err="1" smtClean="0"/>
              <a:t>s’appelle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sportif</a:t>
            </a:r>
            <a:r>
              <a:rPr lang="en-US" dirty="0" smtClean="0"/>
              <a:t> </a:t>
            </a:r>
            <a:r>
              <a:rPr lang="en-US" dirty="0" err="1" smtClean="0"/>
              <a:t>américain</a:t>
            </a:r>
            <a:r>
              <a:rPr lang="en-US" dirty="0" smtClean="0"/>
              <a:t>? </a:t>
            </a:r>
            <a:r>
              <a:rPr lang="en-US" dirty="0" err="1" smtClean="0"/>
              <a:t>Où</a:t>
            </a:r>
            <a:r>
              <a:rPr lang="en-US" dirty="0" smtClean="0"/>
              <a:t> et </a:t>
            </a:r>
            <a:r>
              <a:rPr lang="en-US" dirty="0" err="1" smtClean="0"/>
              <a:t>quand</a:t>
            </a:r>
            <a:r>
              <a:rPr lang="en-US" dirty="0" smtClean="0"/>
              <a:t> est-il </a:t>
            </a:r>
            <a:r>
              <a:rPr lang="en-US" dirty="0" err="1" smtClean="0"/>
              <a:t>né</a:t>
            </a:r>
            <a:r>
              <a:rPr lang="en-US" dirty="0" smtClean="0"/>
              <a:t>?  </a:t>
            </a:r>
            <a:r>
              <a:rPr lang="en-US" dirty="0" err="1" smtClean="0"/>
              <a:t>Quel</a:t>
            </a:r>
            <a:r>
              <a:rPr lang="en-US" dirty="0" smtClean="0"/>
              <a:t> sport </a:t>
            </a:r>
            <a:r>
              <a:rPr lang="en-US" dirty="0" err="1" smtClean="0"/>
              <a:t>pratique</a:t>
            </a:r>
            <a:r>
              <a:rPr lang="en-US" dirty="0" smtClean="0"/>
              <a:t>-t-il?</a:t>
            </a:r>
          </a:p>
          <a:p>
            <a:r>
              <a:rPr lang="en-US" dirty="0" err="1" smtClean="0"/>
              <a:t>Combien</a:t>
            </a:r>
            <a:r>
              <a:rPr lang="en-US" dirty="0" smtClean="0"/>
              <a:t> de </a:t>
            </a:r>
            <a:r>
              <a:rPr lang="en-US" dirty="0" err="1" smtClean="0"/>
              <a:t>fois</a:t>
            </a:r>
            <a:r>
              <a:rPr lang="en-US" dirty="0" smtClean="0"/>
              <a:t> est-il champion </a:t>
            </a:r>
            <a:r>
              <a:rPr lang="en-US" dirty="0" err="1" smtClean="0"/>
              <a:t>olympique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74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  <a:endParaRPr lang="en-US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Connais-tu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personnages</a:t>
            </a:r>
            <a:r>
              <a:rPr lang="en-US" dirty="0" smtClean="0"/>
              <a:t> d’un  </a:t>
            </a:r>
            <a:r>
              <a:rPr lang="en-US" dirty="0" err="1" smtClean="0"/>
              <a:t>jeu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électronique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Quel</a:t>
            </a:r>
            <a:r>
              <a:rPr lang="en-US" baseline="0" dirty="0" smtClean="0"/>
              <a:t> sport </a:t>
            </a:r>
            <a:r>
              <a:rPr lang="en-US" baseline="0" dirty="0" err="1" smtClean="0"/>
              <a:t>pratiquent</a:t>
            </a:r>
            <a:r>
              <a:rPr lang="en-US" baseline="0" dirty="0" smtClean="0"/>
              <a:t> –</a:t>
            </a:r>
            <a:r>
              <a:rPr lang="en-US" baseline="0" dirty="0" err="1" smtClean="0"/>
              <a:t>ils</a:t>
            </a:r>
            <a:r>
              <a:rPr lang="en-US" baseline="0" dirty="0" smtClean="0"/>
              <a:t>?  Qui a </a:t>
            </a:r>
            <a:r>
              <a:rPr lang="en-US" baseline="0" dirty="0" err="1" smtClean="0"/>
              <a:t>gagné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compétitions</a:t>
            </a:r>
            <a:r>
              <a:rPr lang="en-US" baseline="0" dirty="0" smtClean="0"/>
              <a:t>? Est-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sert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populariser</a:t>
            </a:r>
            <a:r>
              <a:rPr lang="en-US" baseline="0" dirty="0" smtClean="0"/>
              <a:t> le sport 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2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</a:t>
            </a:r>
            <a:r>
              <a:rPr lang="en-US" dirty="0" err="1" smtClean="0"/>
              <a:t>accueille</a:t>
            </a:r>
            <a:r>
              <a:rPr lang="en-US" dirty="0" smtClean="0"/>
              <a:t> les </a:t>
            </a:r>
            <a:r>
              <a:rPr lang="en-US" dirty="0" err="1" smtClean="0"/>
              <a:t>Jeux</a:t>
            </a:r>
            <a:r>
              <a:rPr lang="en-US" dirty="0" smtClean="0"/>
              <a:t> </a:t>
            </a:r>
            <a:r>
              <a:rPr lang="en-US" dirty="0" err="1" smtClean="0"/>
              <a:t>Olympiques</a:t>
            </a:r>
            <a:r>
              <a:rPr lang="en-US" dirty="0" smtClean="0"/>
              <a:t> en 2014?  Est-</a:t>
            </a:r>
            <a:r>
              <a:rPr lang="en-US" dirty="0" err="1" smtClean="0"/>
              <a:t>ce</a:t>
            </a:r>
            <a:r>
              <a:rPr lang="en-US" dirty="0" smtClean="0"/>
              <a:t> que Sochi</a:t>
            </a:r>
            <a:r>
              <a:rPr lang="en-US" baseline="0" dirty="0" smtClean="0"/>
              <a:t> </a:t>
            </a:r>
            <a:r>
              <a:rPr lang="en-US" dirty="0" err="1" smtClean="0"/>
              <a:t>accueille</a:t>
            </a:r>
            <a:r>
              <a:rPr lang="en-US" dirty="0" smtClean="0"/>
              <a:t> les </a:t>
            </a:r>
            <a:r>
              <a:rPr lang="en-US" dirty="0" err="1" smtClean="0"/>
              <a:t>Jeux</a:t>
            </a:r>
            <a:r>
              <a:rPr lang="en-US" dirty="0" smtClean="0"/>
              <a:t> </a:t>
            </a:r>
            <a:r>
              <a:rPr lang="en-US" dirty="0" err="1" smtClean="0"/>
              <a:t>d’hiver</a:t>
            </a:r>
            <a:r>
              <a:rPr lang="en-US" dirty="0" smtClean="0"/>
              <a:t> ?</a:t>
            </a:r>
            <a:r>
              <a:rPr lang="en-US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2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</a:p>
          <a:p>
            <a:r>
              <a:rPr lang="en-US" dirty="0" smtClean="0"/>
              <a:t>Comment est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stade</a:t>
            </a:r>
            <a:r>
              <a:rPr lang="en-US" dirty="0" smtClean="0"/>
              <a:t>?  Est-il comfortable?  Est-il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équipé</a:t>
            </a:r>
            <a:r>
              <a:rPr lang="en-US" dirty="0" smtClean="0"/>
              <a:t>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5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</a:p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baseline="0" dirty="0" smtClean="0"/>
              <a:t> que les </a:t>
            </a:r>
            <a:r>
              <a:rPr lang="en-US" baseline="0" dirty="0" err="1" smtClean="0"/>
              <a:t>Grecs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l’Antiquite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aimaient</a:t>
            </a:r>
            <a:r>
              <a:rPr lang="en-US" baseline="0" dirty="0" smtClean="0"/>
              <a:t> les sports? </a:t>
            </a:r>
            <a:r>
              <a:rPr lang="en-US" baseline="0" dirty="0" err="1" smtClean="0"/>
              <a:t>Quels</a:t>
            </a:r>
            <a:r>
              <a:rPr lang="en-US" baseline="0" dirty="0" smtClean="0"/>
              <a:t> sports </a:t>
            </a:r>
            <a:r>
              <a:rPr lang="en-US" baseline="0" dirty="0" err="1" smtClean="0"/>
              <a:t>faisaient-ils</a:t>
            </a:r>
            <a:r>
              <a:rPr lang="en-US" baseline="0" dirty="0" smtClean="0"/>
              <a:t>? Est-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que  les femmes </a:t>
            </a:r>
            <a:r>
              <a:rPr lang="en-US" baseline="0" dirty="0" err="1" smtClean="0"/>
              <a:t>pratiquaient</a:t>
            </a:r>
            <a:r>
              <a:rPr lang="en-US" baseline="0" dirty="0" smtClean="0"/>
              <a:t> le sport?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0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Вопросы для беседы с учащимися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Qui est </a:t>
            </a:r>
            <a:r>
              <a:rPr lang="en-US" dirty="0" err="1" smtClean="0"/>
              <a:t>cet</a:t>
            </a:r>
            <a:r>
              <a:rPr lang="en-US" dirty="0" smtClean="0"/>
              <a:t> </a:t>
            </a:r>
            <a:r>
              <a:rPr lang="en-US" dirty="0" err="1" smtClean="0"/>
              <a:t>homme</a:t>
            </a:r>
            <a:r>
              <a:rPr lang="en-US" dirty="0" smtClean="0"/>
              <a:t>? </a:t>
            </a:r>
            <a:r>
              <a:rPr lang="en-US" dirty="0" err="1" smtClean="0"/>
              <a:t>Pourquoi</a:t>
            </a:r>
            <a:r>
              <a:rPr lang="en-US" dirty="0" smtClean="0"/>
              <a:t> est-il </a:t>
            </a:r>
            <a:r>
              <a:rPr lang="en-US" dirty="0" err="1" smtClean="0"/>
              <a:t>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connu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Quelle</a:t>
            </a:r>
            <a:r>
              <a:rPr lang="en-US" baseline="0" dirty="0" smtClean="0"/>
              <a:t> est la date de la renovation des </a:t>
            </a:r>
            <a:r>
              <a:rPr lang="en-US" baseline="0" dirty="0" err="1" smtClean="0"/>
              <a:t>Jeux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Olympiques</a:t>
            </a:r>
            <a:r>
              <a:rPr lang="en-US" baseline="0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5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u="sng" dirty="0" smtClean="0"/>
              <a:t>Вопросы для беседы с учащимися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Quel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âge</a:t>
            </a:r>
            <a:r>
              <a:rPr lang="en-US" baseline="0" dirty="0" smtClean="0"/>
              <a:t> a le </a:t>
            </a:r>
            <a:r>
              <a:rPr lang="en-US" baseline="0" dirty="0" err="1" smtClean="0"/>
              <a:t>drapeau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olympique</a:t>
            </a:r>
            <a:r>
              <a:rPr lang="en-US" baseline="0" dirty="0" smtClean="0"/>
              <a:t>? Qui est </a:t>
            </a:r>
            <a:r>
              <a:rPr lang="en-US" baseline="0" dirty="0" err="1" smtClean="0"/>
              <a:t>l’auteur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projet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Qu’est-ce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drapeau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proclame</a:t>
            </a:r>
            <a:r>
              <a:rPr lang="en-US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Вопросы для беседы с учащимися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0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</a:p>
          <a:p>
            <a:r>
              <a:rPr lang="en-US" dirty="0" err="1" smtClean="0"/>
              <a:t>Quels</a:t>
            </a:r>
            <a:r>
              <a:rPr lang="en-US" dirty="0" smtClean="0"/>
              <a:t> sports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présentés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photos? </a:t>
            </a:r>
            <a:r>
              <a:rPr lang="en-US" dirty="0" err="1" smtClean="0"/>
              <a:t>Quel</a:t>
            </a:r>
            <a:r>
              <a:rPr lang="en-US" dirty="0" smtClean="0"/>
              <a:t> sport </a:t>
            </a:r>
            <a:r>
              <a:rPr lang="en-US" dirty="0" err="1" smtClean="0"/>
              <a:t>aimes-tu</a:t>
            </a:r>
            <a:r>
              <a:rPr lang="en-US" dirty="0" smtClean="0"/>
              <a:t> </a:t>
            </a:r>
            <a:r>
              <a:rPr lang="en-US" dirty="0" err="1" smtClean="0"/>
              <a:t>mieux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Préfères-tu</a:t>
            </a:r>
            <a:r>
              <a:rPr lang="en-US" baseline="0" dirty="0" smtClean="0"/>
              <a:t> les sports en </a:t>
            </a:r>
            <a:r>
              <a:rPr lang="en-US" baseline="0" dirty="0" err="1" smtClean="0"/>
              <a:t>équipes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les sports </a:t>
            </a:r>
            <a:r>
              <a:rPr lang="en-US" baseline="0" dirty="0" err="1" smtClean="0"/>
              <a:t>individuels</a:t>
            </a:r>
            <a:r>
              <a:rPr lang="en-US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6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</a:p>
          <a:p>
            <a:r>
              <a:rPr lang="en-US" dirty="0" err="1" smtClean="0"/>
              <a:t>Quelles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dirty="0" err="1" smtClean="0"/>
              <a:t>villes</a:t>
            </a:r>
            <a:r>
              <a:rPr lang="en-US" dirty="0" smtClean="0"/>
              <a:t> </a:t>
            </a:r>
            <a:r>
              <a:rPr lang="en-US" dirty="0" err="1" smtClean="0"/>
              <a:t>olympiques</a:t>
            </a:r>
            <a:r>
              <a:rPr lang="en-US" baseline="0" dirty="0" smtClean="0"/>
              <a:t> en France? </a:t>
            </a:r>
            <a:r>
              <a:rPr lang="en-US" baseline="0" dirty="0" err="1" smtClean="0"/>
              <a:t>Quelles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les dates des </a:t>
            </a:r>
            <a:r>
              <a:rPr lang="en-US" baseline="0" dirty="0" err="1" smtClean="0"/>
              <a:t>Jeux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Olympiques</a:t>
            </a:r>
            <a:r>
              <a:rPr lang="en-US" baseline="0" dirty="0" smtClean="0"/>
              <a:t> en France?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3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Вопросы для беседы с учащимися</a:t>
            </a:r>
          </a:p>
          <a:p>
            <a:r>
              <a:rPr lang="en-US" dirty="0" smtClean="0"/>
              <a:t>Est-</a:t>
            </a:r>
            <a:r>
              <a:rPr lang="en-US" dirty="0" err="1" smtClean="0"/>
              <a:t>ce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Moscou</a:t>
            </a:r>
            <a:r>
              <a:rPr lang="en-US" baseline="0" dirty="0" smtClean="0"/>
              <a:t> est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olympique</a:t>
            </a:r>
            <a:r>
              <a:rPr lang="en-US" baseline="0" dirty="0" smtClean="0"/>
              <a:t>? En </a:t>
            </a:r>
            <a:r>
              <a:rPr lang="en-US" baseline="0" dirty="0" err="1" smtClean="0"/>
              <a:t>quelle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année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Jeux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Olympiques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lieu à </a:t>
            </a:r>
            <a:r>
              <a:rPr lang="en-US" baseline="0" dirty="0" err="1" smtClean="0"/>
              <a:t>Moscou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Qu’est-ce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symbolise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flamme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olympique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D’où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flamme</a:t>
            </a:r>
            <a:r>
              <a:rPr lang="en-US" baseline="0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19C-BC0D-4918-8575-772B13F0C6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Семья\Мои документы\ЛЮДМИЛА\французский язык\олимп. игры\флаг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6858047" cy="407196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214290"/>
            <a:ext cx="8186766" cy="185738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Jeux</a:t>
            </a:r>
            <a: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Olympiques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peu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d’histoire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142984"/>
            <a:ext cx="3500462" cy="50006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</a:t>
            </a:r>
            <a:r>
              <a:rPr lang="en-US" sz="2800" b="1" dirty="0" smtClean="0"/>
              <a:t>Le </a:t>
            </a:r>
            <a:r>
              <a:rPr lang="en-US" sz="2800" b="1" dirty="0" err="1" smtClean="0"/>
              <a:t>défilé</a:t>
            </a:r>
            <a:r>
              <a:rPr lang="en-US" sz="2800" b="1" dirty="0" smtClean="0"/>
              <a:t> est </a:t>
            </a:r>
            <a:r>
              <a:rPr lang="en-US" sz="2800" b="1" dirty="0" err="1" smtClean="0"/>
              <a:t>toujours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ouvert</a:t>
            </a:r>
            <a:r>
              <a:rPr lang="en-US" sz="2800" b="1" dirty="0" smtClean="0"/>
              <a:t> par la </a:t>
            </a:r>
            <a:r>
              <a:rPr lang="en-US" sz="2800" b="1" dirty="0" err="1" smtClean="0"/>
              <a:t>délégation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grecque</a:t>
            </a:r>
            <a:r>
              <a:rPr lang="ru-RU" sz="2800" b="1" dirty="0" smtClean="0"/>
              <a:t>.</a:t>
            </a:r>
            <a:r>
              <a:rPr lang="en-US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en-US" sz="2800" b="1" dirty="0" smtClean="0"/>
              <a:t>Le pays qui </a:t>
            </a:r>
            <a:r>
              <a:rPr lang="en-US" sz="2800" b="1" dirty="0" err="1" smtClean="0"/>
              <a:t>accueille</a:t>
            </a:r>
            <a:r>
              <a:rPr lang="en-US" sz="2800" b="1" dirty="0" smtClean="0"/>
              <a:t> les </a:t>
            </a:r>
            <a:r>
              <a:rPr lang="en-US" sz="2800" b="1" dirty="0" err="1" smtClean="0"/>
              <a:t>Jeux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ferme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marche</a:t>
            </a:r>
            <a:r>
              <a:rPr lang="en-US" sz="2800" b="1" dirty="0" smtClean="0"/>
              <a:t>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074" name="Picture 2" descr="C:\Documents and Settings\Семья\Мои документы\ЛЮДМИЛА\французский язык\олимп. игры\i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4857784" cy="37862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4857760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Le </a:t>
            </a:r>
            <a:r>
              <a:rPr lang="en-US" sz="2800" b="1" dirty="0" err="1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défilé</a:t>
            </a:r>
            <a:r>
              <a:rPr lang="en-US" sz="2800" b="1" dirty="0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 des </a:t>
            </a:r>
            <a:r>
              <a:rPr lang="en-US" sz="2800" b="1" dirty="0" err="1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athlètes</a:t>
            </a:r>
            <a:r>
              <a:rPr lang="en-US" sz="2800" b="1" dirty="0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  </a:t>
            </a:r>
            <a:r>
              <a:rPr lang="en-US" sz="2800" b="1" dirty="0" err="1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ouvre</a:t>
            </a:r>
            <a:r>
              <a:rPr lang="en-US" sz="2800" b="1" dirty="0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 des </a:t>
            </a:r>
            <a:r>
              <a:rPr lang="en-US" sz="2800" b="1" dirty="0" err="1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cérémonies</a:t>
            </a:r>
            <a:r>
              <a:rPr lang="en-US" sz="2800" b="1" dirty="0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d'ouverture</a:t>
            </a:r>
            <a:r>
              <a:rPr lang="en-US" sz="2800" b="1" dirty="0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 et de </a:t>
            </a:r>
            <a:r>
              <a:rPr lang="en-US" sz="2800" b="1" dirty="0" err="1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clôture</a:t>
            </a:r>
            <a:r>
              <a:rPr lang="en-US" sz="2800" b="1" dirty="0" smtClean="0">
                <a:solidFill>
                  <a:srgbClr val="1F497D"/>
                </a:solidFill>
                <a:latin typeface="Trebuchet MS"/>
                <a:ea typeface="+mj-ea"/>
                <a:cs typeface="+mj-cs"/>
              </a:rPr>
              <a:t>.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357826"/>
            <a:ext cx="10477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Семья\Мои документы\ЛЮДМИЛА\французский язык\олимп. игры\pekin_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928802"/>
            <a:ext cx="2571768" cy="3429024"/>
          </a:xfrm>
          <a:prstGeom prst="rect">
            <a:avLst/>
          </a:prstGeom>
          <a:noFill/>
        </p:spPr>
      </p:pic>
      <p:pic>
        <p:nvPicPr>
          <p:cNvPr id="1027" name="Picture 3" descr="C:\Documents and Settings\Семья\Мои документы\ЛЮДМИЛА\французский язык\олимп. игры\юлия барсуков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000240"/>
            <a:ext cx="2185999" cy="3214710"/>
          </a:xfrm>
          <a:prstGeom prst="rect">
            <a:avLst/>
          </a:prstGeom>
          <a:noFill/>
        </p:spPr>
      </p:pic>
      <p:pic>
        <p:nvPicPr>
          <p:cNvPr id="1028" name="Picture 4" descr="C:\Documents and Settings\Семья\Мои документы\ЛЮДМИЛА\французский язык\олимп. игры\андрей моисее бег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5" y="1928802"/>
            <a:ext cx="2286015" cy="3286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785794"/>
            <a:ext cx="7883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Champions </a:t>
            </a:r>
            <a:r>
              <a:rPr lang="en-US" sz="3600" b="1" dirty="0" err="1" smtClean="0">
                <a:solidFill>
                  <a:srgbClr val="002060"/>
                </a:solidFill>
              </a:rPr>
              <a:t>olympiques</a:t>
            </a:r>
            <a:r>
              <a:rPr lang="en-US" sz="3600" b="1" dirty="0" smtClean="0">
                <a:solidFill>
                  <a:srgbClr val="002060"/>
                </a:solidFill>
              </a:rPr>
              <a:t> (</a:t>
            </a:r>
            <a:r>
              <a:rPr lang="en-US" sz="3600" b="1" dirty="0" err="1" smtClean="0">
                <a:solidFill>
                  <a:srgbClr val="002060"/>
                </a:solidFill>
              </a:rPr>
              <a:t>Russie</a:t>
            </a:r>
            <a:r>
              <a:rPr lang="en-US" sz="3600" b="1" dirty="0" smtClean="0"/>
              <a:t>)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286388"/>
            <a:ext cx="2302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Elena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Issinbaéva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saut</a:t>
            </a:r>
            <a:r>
              <a:rPr lang="en-US" sz="2400" dirty="0" smtClean="0">
                <a:solidFill>
                  <a:srgbClr val="002060"/>
                </a:solidFill>
              </a:rPr>
              <a:t> en hauteur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5286388"/>
            <a:ext cx="1970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Andrey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Moisséev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course à pied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5429264"/>
            <a:ext cx="27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Yulia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Barsoukova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gymnastique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Champions </a:t>
            </a:r>
            <a:r>
              <a:rPr lang="en-US" b="1" dirty="0" err="1" smtClean="0"/>
              <a:t>olympiques</a:t>
            </a:r>
            <a:r>
              <a:rPr lang="en-US" b="1" dirty="0" smtClean="0"/>
              <a:t> (France)</a:t>
            </a:r>
            <a:endParaRPr lang="ru-RU" b="1" dirty="0"/>
          </a:p>
        </p:txBody>
      </p:sp>
      <p:pic>
        <p:nvPicPr>
          <p:cNvPr id="5123" name="Picture 3" descr="C:\Documents and Settings\Семья\Мои документы\ЛЮДМИЛА\французский язык\олимп. игры\200px-Jason_lamy_29082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643050"/>
            <a:ext cx="2214578" cy="3286148"/>
          </a:xfrm>
          <a:prstGeom prst="rect">
            <a:avLst/>
          </a:prstGeom>
          <a:noFill/>
        </p:spPr>
      </p:pic>
      <p:pic>
        <p:nvPicPr>
          <p:cNvPr id="5124" name="Picture 4" descr="C:\Documents and Settings\Семья\Мои документы\ЛЮДМИЛА\французский язык\олимп. игры\200px-Ayat_1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2071702" cy="307183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72198" y="4857760"/>
            <a:ext cx="28574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Jason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Lamy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Chappuis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(Biathlon - 10 km)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 </a:t>
            </a:r>
            <a:r>
              <a:rPr lang="en-US" sz="2400" dirty="0" smtClean="0"/>
              <a:t>Vancouver</a:t>
            </a:r>
            <a:r>
              <a:rPr lang="ru-RU" sz="2400" dirty="0" smtClean="0"/>
              <a:t>- 2010</a:t>
            </a:r>
            <a:r>
              <a:rPr lang="en-US" sz="2400" dirty="0" smtClean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1" y="514351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Albert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Robert</a:t>
            </a:r>
            <a:r>
              <a:rPr lang="ru-RU" sz="2400" b="1" dirty="0" smtClean="0">
                <a:solidFill>
                  <a:srgbClr val="C00000"/>
                </a:solidFill>
              </a:rPr>
              <a:t> Ayat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escrime</a:t>
            </a:r>
            <a:r>
              <a:rPr lang="en-US" sz="2400" dirty="0" smtClean="0"/>
              <a:t>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Paris-1900  </a:t>
            </a:r>
            <a:endParaRPr lang="ru-RU" sz="2400" dirty="0"/>
          </a:p>
        </p:txBody>
      </p:sp>
      <p:pic>
        <p:nvPicPr>
          <p:cNvPr id="2050" name="Picture 2" descr="C:\Documents and Settings\Семья\Мои документы\ЛЮДМИЛА\французский язык\олимп. игры\200px-Florence_Baver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785926"/>
            <a:ext cx="2428892" cy="33575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0298" y="5286388"/>
            <a:ext cx="3469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Florence_Baverel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(</a:t>
            </a:r>
            <a:r>
              <a:rPr lang="en-US" sz="2400" dirty="0" smtClean="0"/>
              <a:t>ski) </a:t>
            </a:r>
          </a:p>
          <a:p>
            <a:r>
              <a:rPr lang="en-US" sz="2400" dirty="0" smtClean="0"/>
              <a:t>Vancouver</a:t>
            </a:r>
            <a:r>
              <a:rPr lang="ru-RU" sz="2400" dirty="0" smtClean="0"/>
              <a:t>- 2010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43650" cy="1066800"/>
          </a:xfrm>
        </p:spPr>
        <p:txBody>
          <a:bodyPr/>
          <a:lstStyle/>
          <a:p>
            <a:pPr algn="ctr"/>
            <a:r>
              <a:rPr lang="en-US" b="1" dirty="0" smtClean="0"/>
              <a:t>Record </a:t>
            </a:r>
            <a:endParaRPr lang="ru-RU" b="1" dirty="0"/>
          </a:p>
        </p:txBody>
      </p:sp>
      <p:pic>
        <p:nvPicPr>
          <p:cNvPr id="2049" name="Picture 1" descr="C:\Documents and Settings\Семья\Мои документы\ЛЮДМИЛА\французский язык\олимп. игры\150px-Phelpsbeij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2928958" cy="4857784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57620" y="1571612"/>
            <a:ext cx="50720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Michael Fred Phelps</a:t>
            </a:r>
            <a:r>
              <a:rPr lang="fr-FR" sz="3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né le 30 juin 1985 à Baltimore, </a:t>
            </a:r>
            <a:r>
              <a:rPr lang="fr-FR" sz="3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est un nageur américain.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Il est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champion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olympique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en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natation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23 </a:t>
            </a:r>
            <a:r>
              <a:rPr lang="en-US" sz="36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fois</a:t>
            </a:r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champion du monde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Asterix</a:t>
            </a:r>
            <a:r>
              <a:rPr lang="en-US" b="1" dirty="0" smtClean="0"/>
              <a:t> et </a:t>
            </a:r>
            <a:r>
              <a:rPr lang="en-US" b="1" dirty="0" err="1" smtClean="0"/>
              <a:t>Obelix</a:t>
            </a:r>
            <a:r>
              <a:rPr lang="en-US" b="1" dirty="0" smtClean="0"/>
              <a:t> </a:t>
            </a:r>
            <a:r>
              <a:rPr lang="en-US" b="1" dirty="0" err="1" smtClean="0"/>
              <a:t>prennent</a:t>
            </a:r>
            <a:r>
              <a:rPr lang="en-US" b="1" dirty="0" smtClean="0"/>
              <a:t> part aux </a:t>
            </a:r>
            <a:r>
              <a:rPr lang="en-US" b="1" dirty="0" err="1" smtClean="0"/>
              <a:t>Jeux</a:t>
            </a:r>
            <a:r>
              <a:rPr lang="en-US" b="1" dirty="0" smtClean="0"/>
              <a:t> </a:t>
            </a:r>
            <a:r>
              <a:rPr lang="en-US" b="1" dirty="0" err="1" smtClean="0"/>
              <a:t>Olympiques</a:t>
            </a:r>
            <a:endParaRPr lang="ru-RU" b="1" dirty="0"/>
          </a:p>
        </p:txBody>
      </p:sp>
      <p:pic>
        <p:nvPicPr>
          <p:cNvPr id="4098" name="Picture 2" descr="C:\Documents and Settings\Семья\Мои документы\ЛЮДМИЛА\французский язык\олимп. игры\мультик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3500462" cy="3452041"/>
          </a:xfrm>
          <a:prstGeom prst="rect">
            <a:avLst/>
          </a:prstGeom>
          <a:noFill/>
        </p:spPr>
      </p:pic>
      <p:pic>
        <p:nvPicPr>
          <p:cNvPr id="4099" name="Picture 3" descr="C:\Documents and Settings\Семья\Мои документы\ЛЮДМИЛА\французский язык\олимп. игры\астерик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00306"/>
            <a:ext cx="414339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A tout à </a:t>
            </a:r>
            <a:r>
              <a:rPr lang="en-US" sz="5400" b="1" dirty="0" err="1" smtClean="0">
                <a:solidFill>
                  <a:srgbClr val="C00000"/>
                </a:solidFill>
              </a:rPr>
              <a:t>l’heure</a:t>
            </a:r>
            <a:r>
              <a:rPr lang="en-US" sz="5400" b="1" dirty="0" smtClean="0">
                <a:solidFill>
                  <a:srgbClr val="C00000"/>
                </a:solidFill>
              </a:rPr>
              <a:t> à Sochi 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Documents and Settings\Семья\Мои документы\ЛЮДМИЛА\французский язык\олимп. игры\logo_sochi2014_vector-300x1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742955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емья\Мои документы\ЛЮДМИЛА\французский язык\олимп. игры\Vue de l’ancien stade d’Olympie.OlympicRaceTrackOlym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7143800" cy="3286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35782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L’ </a:t>
            </a:r>
            <a:r>
              <a:rPr lang="en-US" sz="2400" b="1" dirty="0" err="1" smtClean="0">
                <a:solidFill>
                  <a:srgbClr val="002060"/>
                </a:solidFill>
              </a:rPr>
              <a:t>année</a:t>
            </a:r>
            <a:r>
              <a:rPr lang="en-US" sz="2400" b="1" dirty="0" smtClean="0">
                <a:solidFill>
                  <a:srgbClr val="002060"/>
                </a:solidFill>
              </a:rPr>
              <a:t> 776 av. J.-C.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marque</a:t>
            </a:r>
            <a:r>
              <a:rPr lang="en-US" sz="2400" b="1" dirty="0" smtClean="0">
                <a:solidFill>
                  <a:srgbClr val="002060"/>
                </a:solidFill>
              </a:rPr>
              <a:t> le début du </a:t>
            </a:r>
            <a:r>
              <a:rPr lang="en-US" sz="2400" b="1" dirty="0" err="1" smtClean="0">
                <a:solidFill>
                  <a:srgbClr val="002060"/>
                </a:solidFill>
              </a:rPr>
              <a:t>calendrier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olympique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928670"/>
            <a:ext cx="7772400" cy="727071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premier stade olympique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39784"/>
          </a:xfrm>
        </p:spPr>
        <p:txBody>
          <a:bodyPr>
            <a:normAutofit/>
          </a:bodyPr>
          <a:lstStyle/>
          <a:p>
            <a:r>
              <a:rPr lang="en-US" b="1" dirty="0" smtClean="0"/>
              <a:t>le </a:t>
            </a:r>
            <a:r>
              <a:rPr lang="en-US" b="1" dirty="0" err="1" smtClean="0"/>
              <a:t>programme</a:t>
            </a:r>
            <a:r>
              <a:rPr lang="en-US" b="1" dirty="0" smtClean="0"/>
              <a:t> des  </a:t>
            </a:r>
            <a:r>
              <a:rPr lang="en-US" b="1" dirty="0" err="1" smtClean="0"/>
              <a:t>compétitions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2050" name="Picture 2" descr="C:\Documents and Settings\Семья\Мои документы\ЛЮДМИЛА\французский язык\олимп. игры\200px-Discobolus_Lancelotti_Massim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1834512" cy="27792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92919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des </a:t>
            </a:r>
            <a:r>
              <a:rPr lang="en-US" sz="3200" b="1" dirty="0" err="1" smtClean="0">
                <a:solidFill>
                  <a:srgbClr val="C00000"/>
                </a:solidFill>
              </a:rPr>
              <a:t>épreuves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hippiques</a:t>
            </a:r>
            <a:r>
              <a:rPr lang="en-US" sz="3200" b="1" dirty="0" smtClean="0">
                <a:solidFill>
                  <a:srgbClr val="C00000"/>
                </a:solidFill>
              </a:rPr>
              <a:t>, course à pied, </a:t>
            </a:r>
            <a:r>
              <a:rPr lang="en-US" sz="3200" b="1" dirty="0" err="1" smtClean="0">
                <a:solidFill>
                  <a:srgbClr val="C00000"/>
                </a:solidFill>
              </a:rPr>
              <a:t>lutte</a:t>
            </a:r>
            <a:r>
              <a:rPr lang="en-US" sz="3200" b="1" dirty="0" smtClean="0">
                <a:solidFill>
                  <a:srgbClr val="C00000"/>
                </a:solidFill>
              </a:rPr>
              <a:t>, pentathlon, lancer du </a:t>
            </a:r>
            <a:r>
              <a:rPr lang="en-US" sz="3200" b="1" dirty="0" err="1" smtClean="0">
                <a:solidFill>
                  <a:srgbClr val="C00000"/>
                </a:solidFill>
              </a:rPr>
              <a:t>disque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saut</a:t>
            </a:r>
            <a:r>
              <a:rPr lang="en-US" sz="3200" b="1" dirty="0" smtClean="0">
                <a:solidFill>
                  <a:srgbClr val="C00000"/>
                </a:solidFill>
              </a:rPr>
              <a:t> en </a:t>
            </a:r>
            <a:r>
              <a:rPr lang="en-US" sz="3200" b="1" dirty="0" err="1" smtClean="0">
                <a:solidFill>
                  <a:srgbClr val="C00000"/>
                </a:solidFill>
              </a:rPr>
              <a:t>longueur</a:t>
            </a:r>
            <a:r>
              <a:rPr lang="en-US" sz="3200" b="1" dirty="0" smtClean="0">
                <a:solidFill>
                  <a:srgbClr val="C00000"/>
                </a:solidFill>
              </a:rPr>
              <a:t>, lancer du </a:t>
            </a:r>
            <a:r>
              <a:rPr lang="en-US" sz="3200" b="1" dirty="0" err="1" smtClean="0">
                <a:solidFill>
                  <a:srgbClr val="C00000"/>
                </a:solidFill>
              </a:rPr>
              <a:t>javelot</a:t>
            </a:r>
            <a:r>
              <a:rPr lang="en-US" sz="3200" b="1" dirty="0" smtClean="0">
                <a:solidFill>
                  <a:srgbClr val="C00000"/>
                </a:solidFill>
              </a:rPr>
              <a:t>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Семья\Мои документы\ЛЮДМИЛА\французский язык\олимп. игры\греция 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643050"/>
            <a:ext cx="5072098" cy="30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емья\Мои документы\ЛЮДМИЛА\французский язык\олимп. игры\Baron Pierre de Coubertin200px-Coubert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286148" cy="4500594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9058" y="1428736"/>
            <a:ext cx="47149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26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novembre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1892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le grand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amphithéâtre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la Sorbonne à Paris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Pierre de Coubertin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propose  la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rénovation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des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Jeux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olympiques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емья\Мои документы\ЛЮДМИЛА\французский язык\олимп. игры\250px-Olympic_flag.sv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4786346" cy="31583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785794"/>
            <a:ext cx="3357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Le </a:t>
            </a:r>
            <a:r>
              <a:rPr lang="en-US" sz="4000" b="1" dirty="0" err="1" smtClean="0">
                <a:solidFill>
                  <a:srgbClr val="C00000"/>
                </a:solidFill>
              </a:rPr>
              <a:t>drapeau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olympique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dessiné</a:t>
            </a:r>
            <a:r>
              <a:rPr lang="en-US" sz="4000" b="1" dirty="0" smtClean="0">
                <a:solidFill>
                  <a:srgbClr val="C00000"/>
                </a:solidFill>
              </a:rPr>
              <a:t> par Coubertin en 1913 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42913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ce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drapeau</a:t>
            </a:r>
            <a:r>
              <a:rPr lang="en-US" sz="3600" b="1" dirty="0" smtClean="0">
                <a:solidFill>
                  <a:srgbClr val="002060"/>
                </a:solidFill>
              </a:rPr>
              <a:t> est le </a:t>
            </a:r>
            <a:r>
              <a:rPr lang="en-US" sz="3600" b="1" dirty="0" err="1" smtClean="0">
                <a:solidFill>
                  <a:srgbClr val="002060"/>
                </a:solidFill>
              </a:rPr>
              <a:t>symbole</a:t>
            </a:r>
            <a:r>
              <a:rPr lang="en-US" sz="3600" b="1" dirty="0" smtClean="0">
                <a:solidFill>
                  <a:srgbClr val="002060"/>
                </a:solidFill>
              </a:rPr>
              <a:t> de </a:t>
            </a:r>
            <a:r>
              <a:rPr lang="en-US" sz="3600" b="1" dirty="0" err="1" smtClean="0">
                <a:solidFill>
                  <a:srgbClr val="002060"/>
                </a:solidFill>
              </a:rPr>
              <a:t>l’universalité</a:t>
            </a:r>
            <a:r>
              <a:rPr lang="en-US" sz="3600" b="1" dirty="0" smtClean="0">
                <a:solidFill>
                  <a:srgbClr val="002060"/>
                </a:solidFill>
              </a:rPr>
              <a:t> de </a:t>
            </a:r>
            <a:r>
              <a:rPr lang="en-US" sz="3600" b="1" dirty="0" err="1" smtClean="0">
                <a:solidFill>
                  <a:srgbClr val="002060"/>
                </a:solidFill>
              </a:rPr>
              <a:t>l’esprit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olympique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err="1" smtClean="0"/>
              <a:t>Serment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olympique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                          </a:t>
            </a:r>
            <a:r>
              <a:rPr lang="en-US" sz="3600" b="1" dirty="0" smtClean="0"/>
              <a:t>Au nom de </a:t>
            </a:r>
            <a:r>
              <a:rPr lang="en-US" sz="3600" b="1" dirty="0" err="1" smtClean="0"/>
              <a:t>tous</a:t>
            </a:r>
            <a:r>
              <a:rPr lang="en-US" sz="3600" b="1" dirty="0" smtClean="0"/>
              <a:t> les </a:t>
            </a:r>
            <a:r>
              <a:rPr lang="en-US" sz="3600" b="1" dirty="0" err="1" smtClean="0"/>
              <a:t>concurrents</a:t>
            </a:r>
            <a:r>
              <a:rPr lang="en-US" sz="3600" b="1" dirty="0" smtClean="0"/>
              <a:t>, </a:t>
            </a:r>
            <a:r>
              <a:rPr lang="en-US" sz="3600" b="1" dirty="0" smtClean="0">
                <a:solidFill>
                  <a:srgbClr val="C00000"/>
                </a:solidFill>
              </a:rPr>
              <a:t>je </a:t>
            </a:r>
            <a:r>
              <a:rPr lang="en-US" sz="3600" b="1" dirty="0" err="1" smtClean="0">
                <a:solidFill>
                  <a:srgbClr val="C00000"/>
                </a:solidFill>
              </a:rPr>
              <a:t>promets</a:t>
            </a:r>
            <a:r>
              <a:rPr lang="en-US" sz="3600" b="1" dirty="0" smtClean="0">
                <a:solidFill>
                  <a:srgbClr val="C00000"/>
                </a:solidFill>
              </a:rPr>
              <a:t> de </a:t>
            </a:r>
            <a:r>
              <a:rPr lang="en-US" sz="3600" b="1" dirty="0" err="1" smtClean="0">
                <a:solidFill>
                  <a:srgbClr val="C00000"/>
                </a:solidFill>
              </a:rPr>
              <a:t>prendre</a:t>
            </a:r>
            <a:r>
              <a:rPr lang="en-US" sz="3600" b="1" dirty="0" smtClean="0">
                <a:solidFill>
                  <a:srgbClr val="C00000"/>
                </a:solidFill>
              </a:rPr>
              <a:t> part à </a:t>
            </a:r>
            <a:r>
              <a:rPr lang="en-US" sz="3600" b="1" dirty="0" err="1" smtClean="0">
                <a:solidFill>
                  <a:srgbClr val="C00000"/>
                </a:solidFill>
              </a:rPr>
              <a:t>ces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Jeux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olympiques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/>
              <a:t>en </a:t>
            </a:r>
            <a:r>
              <a:rPr lang="en-US" sz="3600" b="1" dirty="0" err="1" smtClean="0"/>
              <a:t>respectant</a:t>
            </a:r>
            <a:r>
              <a:rPr lang="en-US" sz="3600" b="1" dirty="0" smtClean="0"/>
              <a:t> et </a:t>
            </a:r>
            <a:r>
              <a:rPr lang="en-US" sz="3600" b="1" dirty="0" err="1" smtClean="0"/>
              <a:t>suivant</a:t>
            </a:r>
            <a:r>
              <a:rPr lang="en-US" sz="3600" b="1" dirty="0" smtClean="0"/>
              <a:t> les </a:t>
            </a:r>
            <a:r>
              <a:rPr lang="en-US" sz="3600" b="1" dirty="0" err="1" smtClean="0"/>
              <a:t>règles</a:t>
            </a:r>
            <a:r>
              <a:rPr lang="en-US" sz="3600" b="1" dirty="0" smtClean="0"/>
              <a:t> qui les </a:t>
            </a:r>
            <a:r>
              <a:rPr lang="en-US" sz="3600" b="1" dirty="0" err="1" smtClean="0"/>
              <a:t>régissent</a:t>
            </a:r>
            <a:r>
              <a:rPr lang="en-US" sz="3600" b="1" dirty="0" smtClean="0"/>
              <a:t>, en nous </a:t>
            </a:r>
            <a:r>
              <a:rPr lang="en-US" sz="3600" b="1" dirty="0" err="1" smtClean="0"/>
              <a:t>engageant</a:t>
            </a:r>
            <a:r>
              <a:rPr lang="en-US" sz="3600" b="1" dirty="0" smtClean="0"/>
              <a:t> pour un sport sans </a:t>
            </a:r>
            <a:r>
              <a:rPr lang="en-US" sz="3600" b="1" dirty="0" err="1" smtClean="0"/>
              <a:t>dopage</a:t>
            </a:r>
            <a:r>
              <a:rPr lang="en-US" sz="3600" b="1" dirty="0" smtClean="0"/>
              <a:t> et sans drogues, </a:t>
            </a:r>
            <a:r>
              <a:rPr lang="en-US" sz="3600" b="1" dirty="0" err="1" smtClean="0"/>
              <a:t>dans</a:t>
            </a:r>
            <a:r>
              <a:rPr lang="en-US" sz="3600" b="1" dirty="0" smtClean="0"/>
              <a:t> un esprit </a:t>
            </a:r>
            <a:r>
              <a:rPr lang="en-US" sz="3600" b="1" dirty="0" err="1" smtClean="0"/>
              <a:t>chevaleresque</a:t>
            </a:r>
            <a:r>
              <a:rPr lang="en-US" sz="3600" b="1" dirty="0" smtClean="0"/>
              <a:t>, </a:t>
            </a:r>
            <a:r>
              <a:rPr lang="en-US" sz="3600" b="1" dirty="0" smtClean="0">
                <a:solidFill>
                  <a:srgbClr val="C00000"/>
                </a:solidFill>
              </a:rPr>
              <a:t>pour la </a:t>
            </a:r>
            <a:r>
              <a:rPr lang="en-US" sz="3600" b="1" dirty="0" err="1" smtClean="0">
                <a:solidFill>
                  <a:srgbClr val="C00000"/>
                </a:solidFill>
              </a:rPr>
              <a:t>gloire</a:t>
            </a:r>
            <a:r>
              <a:rPr lang="en-US" sz="3600" b="1" dirty="0" smtClean="0">
                <a:solidFill>
                  <a:srgbClr val="C00000"/>
                </a:solidFill>
              </a:rPr>
              <a:t> du sport </a:t>
            </a:r>
            <a:r>
              <a:rPr lang="en-US" sz="3600" b="1" dirty="0" smtClean="0"/>
              <a:t>et </a:t>
            </a:r>
            <a:r>
              <a:rPr lang="en-US" sz="3600" b="1" dirty="0" err="1" smtClean="0"/>
              <a:t>l'honneur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nos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équipes</a:t>
            </a:r>
            <a:r>
              <a:rPr lang="ru-RU" sz="3600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072362" cy="1285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 sports  </a:t>
            </a:r>
            <a:r>
              <a:rPr lang="en-US" b="1" dirty="0" err="1" smtClean="0"/>
              <a:t>tradionnels</a:t>
            </a:r>
            <a:r>
              <a:rPr lang="en-US" b="1" dirty="0" smtClean="0"/>
              <a:t> </a:t>
            </a:r>
            <a:r>
              <a:rPr lang="en-US" b="1" dirty="0" err="1" smtClean="0"/>
              <a:t>sont</a:t>
            </a:r>
            <a:r>
              <a:rPr lang="en-US" b="1" dirty="0" smtClean="0"/>
              <a:t> </a:t>
            </a:r>
            <a:r>
              <a:rPr lang="en-US" b="1" dirty="0" err="1" smtClean="0"/>
              <a:t>toujours</a:t>
            </a:r>
            <a:r>
              <a:rPr lang="en-US" b="1" dirty="0" smtClean="0"/>
              <a:t> </a:t>
            </a:r>
            <a:r>
              <a:rPr lang="en-US" b="1" dirty="0" err="1" smtClean="0"/>
              <a:t>actuels</a:t>
            </a:r>
            <a:endParaRPr lang="ru-RU" b="1" dirty="0"/>
          </a:p>
        </p:txBody>
      </p:sp>
      <p:pic>
        <p:nvPicPr>
          <p:cNvPr id="3074" name="Picture 2" descr="C:\Documents and Settings\Семья\Мои документы\ЛЮДМИЛА\французский язык\олимп. игры\270px-Brittney_Reese_Berlin_2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3429000" cy="2413000"/>
          </a:xfrm>
          <a:prstGeom prst="rect">
            <a:avLst/>
          </a:prstGeom>
          <a:noFill/>
        </p:spPr>
      </p:pic>
      <p:pic>
        <p:nvPicPr>
          <p:cNvPr id="3075" name="Picture 3" descr="C:\Documents and Settings\Семья\Мои документы\ЛЮДМИЛА\французский язык\олимп. игры\180px-Jolanda_kei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14620"/>
            <a:ext cx="2286000" cy="3048000"/>
          </a:xfrm>
          <a:prstGeom prst="rect">
            <a:avLst/>
          </a:prstGeom>
          <a:noFill/>
        </p:spPr>
      </p:pic>
      <p:pic>
        <p:nvPicPr>
          <p:cNvPr id="3076" name="Picture 4" descr="C:\Documents and Settings\Семья\Мои документы\ЛЮДМИЛА\французский язык\олимп. игры\240px-Clinching_getting_the_b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500174"/>
            <a:ext cx="2214578" cy="3071834"/>
          </a:xfrm>
          <a:prstGeom prst="rect">
            <a:avLst/>
          </a:prstGeom>
          <a:noFill/>
        </p:spPr>
      </p:pic>
      <p:pic>
        <p:nvPicPr>
          <p:cNvPr id="3077" name="Picture 5" descr="C:\Documents and Settings\Семья\Мои документы\ЛЮДМИЛА\французский язык\олимп. игры\250px-Horse-racing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357694"/>
            <a:ext cx="321471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Logotypes des </a:t>
            </a:r>
            <a:r>
              <a:rPr lang="en-US" b="1" dirty="0" err="1" smtClean="0"/>
              <a:t>Jeux</a:t>
            </a:r>
            <a:r>
              <a:rPr lang="en-US" b="1" dirty="0" smtClean="0"/>
              <a:t> </a:t>
            </a:r>
            <a:r>
              <a:rPr lang="en-US" b="1" dirty="0" err="1" smtClean="0"/>
              <a:t>Olympiques</a:t>
            </a:r>
            <a:r>
              <a:rPr lang="en-US" b="1" dirty="0" smtClean="0"/>
              <a:t> en France</a:t>
            </a:r>
            <a:endParaRPr lang="ru-RU" b="1" dirty="0"/>
          </a:p>
        </p:txBody>
      </p:sp>
      <p:pic>
        <p:nvPicPr>
          <p:cNvPr id="6146" name="Picture 2" descr="C:\Documents and Settings\Семья\Мои документы\ЛЮДМИЛА\французский язык\олимп. игры\1968. Гренобль. Франция.19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2786082" cy="3571900"/>
          </a:xfrm>
          <a:prstGeom prst="rect">
            <a:avLst/>
          </a:prstGeom>
          <a:noFill/>
        </p:spPr>
      </p:pic>
      <p:pic>
        <p:nvPicPr>
          <p:cNvPr id="6147" name="Picture 3" descr="C:\Documents and Settings\Семья\Мои документы\ЛЮДМИЛА\французский язык\олимп. игры\1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85926"/>
            <a:ext cx="2571768" cy="2838450"/>
          </a:xfrm>
          <a:prstGeom prst="rect">
            <a:avLst/>
          </a:prstGeom>
          <a:noFill/>
        </p:spPr>
      </p:pic>
      <p:pic>
        <p:nvPicPr>
          <p:cNvPr id="6148" name="Picture 4" descr="C:\Documents and Settings\Семья\Мои документы\ЛЮДМИЛА\французский язык\олимп. игры\2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357430"/>
            <a:ext cx="363379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4500594" cy="857256"/>
          </a:xfrm>
        </p:spPr>
        <p:txBody>
          <a:bodyPr/>
          <a:lstStyle/>
          <a:p>
            <a:pPr algn="ctr"/>
            <a:r>
              <a:rPr lang="en-US" b="1" dirty="0" err="1" smtClean="0"/>
              <a:t>Moscou</a:t>
            </a:r>
            <a:r>
              <a:rPr lang="en-US" b="1" dirty="0" smtClean="0"/>
              <a:t> -1980</a:t>
            </a:r>
            <a:endParaRPr lang="ru-RU" b="1" dirty="0"/>
          </a:p>
        </p:txBody>
      </p:sp>
      <p:pic>
        <p:nvPicPr>
          <p:cNvPr id="7171" name="Picture 3" descr="C:\Documents and Settings\Семья\Мои документы\ЛЮДМИЛА\французский язык\олимп. игры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2357454" cy="2928958"/>
          </a:xfrm>
          <a:prstGeom prst="rect">
            <a:avLst/>
          </a:prstGeom>
          <a:noFill/>
        </p:spPr>
      </p:pic>
      <p:pic>
        <p:nvPicPr>
          <p:cNvPr id="2051" name="Picture 3" descr="C:\Documents and Settings\Семья\Мои документы\ЛЮДМИЛА\французский язык\олимп. игры\москва огон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142984"/>
            <a:ext cx="2786082" cy="2714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714489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19 </a:t>
            </a:r>
            <a:r>
              <a:rPr lang="en-US" sz="3600" dirty="0" err="1" smtClean="0">
                <a:solidFill>
                  <a:srgbClr val="C00000"/>
                </a:solidFill>
              </a:rPr>
              <a:t>juillet</a:t>
            </a:r>
            <a:r>
              <a:rPr lang="en-US" sz="3600" dirty="0" smtClean="0">
                <a:solidFill>
                  <a:srgbClr val="C00000"/>
                </a:solidFill>
              </a:rPr>
              <a:t> -3 </a:t>
            </a:r>
            <a:r>
              <a:rPr lang="en-US" sz="3600" dirty="0" err="1" smtClean="0">
                <a:solidFill>
                  <a:srgbClr val="C00000"/>
                </a:solidFill>
              </a:rPr>
              <a:t>aout</a:t>
            </a:r>
            <a:r>
              <a:rPr lang="en-US" sz="3600" dirty="0" smtClean="0">
                <a:solidFill>
                  <a:srgbClr val="C00000"/>
                </a:solidFill>
              </a:rPr>
              <a:t>.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071942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La </a:t>
            </a:r>
            <a:r>
              <a:rPr lang="en-US" sz="2800" b="1" dirty="0" err="1" smtClean="0">
                <a:solidFill>
                  <a:srgbClr val="002060"/>
                </a:solidFill>
              </a:rPr>
              <a:t>flamme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olympique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symbolise</a:t>
            </a:r>
            <a:r>
              <a:rPr lang="en-US" sz="2800" b="1" dirty="0" smtClean="0">
                <a:solidFill>
                  <a:srgbClr val="002060"/>
                </a:solidFill>
              </a:rPr>
              <a:t> le lien entre les </a:t>
            </a:r>
            <a:r>
              <a:rPr lang="en-US" sz="2800" b="1" dirty="0" err="1" smtClean="0">
                <a:solidFill>
                  <a:srgbClr val="002060"/>
                </a:solidFill>
              </a:rPr>
              <a:t>jeux</a:t>
            </a:r>
            <a:r>
              <a:rPr lang="en-US" sz="2800" b="1" dirty="0" smtClean="0">
                <a:solidFill>
                  <a:srgbClr val="002060"/>
                </a:solidFill>
              </a:rPr>
              <a:t> antiques et les  </a:t>
            </a:r>
            <a:r>
              <a:rPr lang="en-US" sz="2800" b="1" dirty="0" err="1" smtClean="0">
                <a:solidFill>
                  <a:srgbClr val="002060"/>
                </a:solidFill>
              </a:rPr>
              <a:t>jeux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modernes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214554"/>
            <a:ext cx="285751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201</TotalTime>
  <Words>702</Words>
  <Application>Microsoft Office PowerPoint</Application>
  <PresentationFormat>Экран (4:3)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Презентация PowerPoint</vt:lpstr>
      <vt:lpstr> </vt:lpstr>
      <vt:lpstr>le programme des  compétitions </vt:lpstr>
      <vt:lpstr>Презентация PowerPoint</vt:lpstr>
      <vt:lpstr>Презентация PowerPoint</vt:lpstr>
      <vt:lpstr>Serment olympique</vt:lpstr>
      <vt:lpstr>Les sports  tradionnels sont toujours actuels</vt:lpstr>
      <vt:lpstr>Logotypes des Jeux Olympiques en France</vt:lpstr>
      <vt:lpstr>Moscou -1980</vt:lpstr>
      <vt:lpstr>  Le défilé est toujours ouvert par la délégation grecque.    Le pays qui accueille les Jeux ferme la marche. </vt:lpstr>
      <vt:lpstr> </vt:lpstr>
      <vt:lpstr>Champions olympiques (France)</vt:lpstr>
      <vt:lpstr>Record </vt:lpstr>
      <vt:lpstr>Asterix et Obelix prennent part aux Jeux Olympiques</vt:lpstr>
      <vt:lpstr>A tout à l’heure à Sochi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27</cp:revision>
  <dcterms:modified xsi:type="dcterms:W3CDTF">2023-02-20T18:18:29Z</dcterms:modified>
</cp:coreProperties>
</file>