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6858000" cy="9144000"/>
  <p:embeddedFontLst>
    <p:embeddedFont>
      <p:font typeface="Roboto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c8d4f610e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c8d4f610e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c8d4f610e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c8d4f610e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ca0a7e5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ca0a7e5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c8d4f610e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c8d4f610e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033a39b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5033a39b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8cf2e8f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8cf2e8f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c8cd1e3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c8cd1e3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Z4uoDyQJYLU/VUE_wKQQx4I/AAAAAAAACMY/TuX0cShdvMM/s1600/la%2Bm%C3%A9t%C3%A9o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Bonjour!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Lisez!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000000"/>
                </a:solidFill>
              </a:rPr>
              <a:t>Un, deux, trois</a:t>
            </a:r>
            <a:endParaRPr sz="3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000000"/>
                </a:solidFill>
              </a:rPr>
              <a:t>C’est moi</a:t>
            </a:r>
            <a:endParaRPr sz="3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000000"/>
                </a:solidFill>
              </a:rPr>
              <a:t>Quatre, cinq, six</a:t>
            </a:r>
            <a:endParaRPr sz="3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3200">
                <a:solidFill>
                  <a:srgbClr val="000000"/>
                </a:solidFill>
              </a:rPr>
              <a:t>Je suis de service.</a:t>
            </a:r>
            <a:endParaRPr sz="3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Comment ça va?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●"/>
            </a:pPr>
            <a:r>
              <a:rPr lang="ru" sz="2900">
                <a:solidFill>
                  <a:srgbClr val="000000"/>
                </a:solidFill>
              </a:rPr>
              <a:t>Bien</a:t>
            </a:r>
            <a:endParaRPr sz="2900">
              <a:solidFill>
                <a:srgbClr val="000000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●"/>
            </a:pPr>
            <a:r>
              <a:rPr lang="ru" sz="2900">
                <a:solidFill>
                  <a:srgbClr val="000000"/>
                </a:solidFill>
              </a:rPr>
              <a:t>Mal</a:t>
            </a:r>
            <a:endParaRPr sz="2900">
              <a:solidFill>
                <a:srgbClr val="000000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●"/>
            </a:pPr>
            <a:r>
              <a:rPr lang="ru" sz="2900">
                <a:solidFill>
                  <a:srgbClr val="000000"/>
                </a:solidFill>
              </a:rPr>
              <a:t>Super!</a:t>
            </a:r>
            <a:endParaRPr sz="2900">
              <a:solidFill>
                <a:srgbClr val="000000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●"/>
            </a:pPr>
            <a:r>
              <a:rPr lang="ru" sz="2900">
                <a:solidFill>
                  <a:srgbClr val="000000"/>
                </a:solidFill>
              </a:rPr>
              <a:t>Comme ci comme ça</a:t>
            </a:r>
            <a:endParaRPr sz="2900">
              <a:solidFill>
                <a:srgbClr val="000000"/>
              </a:solidFill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1475" y="908925"/>
            <a:ext cx="4086400" cy="22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Quelle date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sommes-nous aujourd’hui?</a:t>
            </a: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471900" y="1718975"/>
            <a:ext cx="8222100" cy="29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solidFill>
                  <a:srgbClr val="000000"/>
                </a:solidFill>
              </a:rPr>
              <a:t>Nous sommes le…..</a:t>
            </a: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900">
                <a:solidFill>
                  <a:srgbClr val="000000"/>
                </a:solidFill>
              </a:rPr>
              <a:t>Quel jour de la semaine</a:t>
            </a: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900">
                <a:solidFill>
                  <a:srgbClr val="000000"/>
                </a:solidFill>
              </a:rPr>
              <a:t>est-ce? - C’est ….</a:t>
            </a:r>
            <a:endParaRPr sz="2900">
              <a:solidFill>
                <a:srgbClr val="000000"/>
              </a:solidFill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9947" y="0"/>
            <a:ext cx="363405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52975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Quel temps fait-il?</a:t>
            </a:r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u="sng">
                <a:solidFill>
                  <a:schemeClr val="hlink"/>
                </a:solidFill>
                <a:hlinkClick r:id="rId3"/>
              </a:rPr>
              <a:t>la météo</a:t>
            </a: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900">
                <a:solidFill>
                  <a:srgbClr val="000000"/>
                </a:solidFill>
              </a:rPr>
              <a:t>il y a des nuages</a:t>
            </a: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900">
                <a:solidFill>
                  <a:srgbClr val="000000"/>
                </a:solidFill>
              </a:rPr>
              <a:t>il n’y a pas de vent</a:t>
            </a:r>
            <a:br>
              <a:rPr lang="ru" sz="2900">
                <a:solidFill>
                  <a:srgbClr val="000000"/>
                </a:solidFill>
              </a:rPr>
            </a:br>
            <a:r>
              <a:rPr lang="ru" sz="2900">
                <a:solidFill>
                  <a:srgbClr val="000000"/>
                </a:solidFill>
              </a:rPr>
              <a:t>Il ne pleut pas</a:t>
            </a:r>
            <a:endParaRPr sz="2900">
              <a:solidFill>
                <a:srgbClr val="000000"/>
              </a:solidFill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8400" y="146725"/>
            <a:ext cx="4523450" cy="452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Quelle saison est-ce?</a:t>
            </a:r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C’est…..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1364" y="0"/>
            <a:ext cx="397452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Quelle heure est-il?</a:t>
            </a:r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3200">
                <a:solidFill>
                  <a:srgbClr val="000000"/>
                </a:solidFill>
              </a:rPr>
              <a:t>Il est </a:t>
            </a:r>
            <a:r>
              <a:rPr lang="ru"/>
              <a:t>….</a:t>
            </a: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0725" y="1610413"/>
            <a:ext cx="5604246" cy="332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Quel est votre devoir à domicile?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C’est…..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68142"/>
            <a:ext cx="9144001" cy="3412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Экран (16:9)</PresentationFormat>
  <Paragraphs>27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Roboto</vt:lpstr>
      <vt:lpstr>Arial</vt:lpstr>
      <vt:lpstr>Material</vt:lpstr>
      <vt:lpstr>Bonjour!  </vt:lpstr>
      <vt:lpstr>Lisez!</vt:lpstr>
      <vt:lpstr>Comment ça va?</vt:lpstr>
      <vt:lpstr>Quelle date  sommes-nous aujourd’hui?</vt:lpstr>
      <vt:lpstr>Quel temps fait-il?</vt:lpstr>
      <vt:lpstr>Quelle saison est-ce?</vt:lpstr>
      <vt:lpstr>Quelle heure est-il?</vt:lpstr>
      <vt:lpstr>Quel est votre devoir à domicile?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  </dc:title>
  <cp:lastModifiedBy>Евгения</cp:lastModifiedBy>
  <cp:revision>1</cp:revision>
  <dcterms:modified xsi:type="dcterms:W3CDTF">2022-12-05T12:52:04Z</dcterms:modified>
</cp:coreProperties>
</file>